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jpg" ContentType="image/jpg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0058400" cy="7772400"/>
  <p:notesSz cx="10058400" cy="7772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25878" y="945895"/>
            <a:ext cx="6406642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273045" y="457200"/>
            <a:ext cx="563651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14400" y="2819400"/>
            <a:ext cx="2895600" cy="1371600"/>
          </a:xfrm>
          <a:custGeom>
            <a:avLst/>
            <a:gdLst/>
            <a:ahLst/>
            <a:cxnLst/>
            <a:rect l="l" t="t" r="r" b="b"/>
            <a:pathLst>
              <a:path w="2895600" h="1371600">
                <a:moveTo>
                  <a:pt x="528066" y="1151836"/>
                </a:moveTo>
                <a:lnTo>
                  <a:pt x="528066" y="736092"/>
                </a:lnTo>
                <a:lnTo>
                  <a:pt x="0" y="818388"/>
                </a:lnTo>
                <a:lnTo>
                  <a:pt x="446531" y="976122"/>
                </a:lnTo>
                <a:lnTo>
                  <a:pt x="446531" y="1147357"/>
                </a:lnTo>
                <a:lnTo>
                  <a:pt x="528066" y="1151836"/>
                </a:lnTo>
                <a:close/>
              </a:path>
              <a:path w="2895600" h="1371600">
                <a:moveTo>
                  <a:pt x="720851" y="1332822"/>
                </a:moveTo>
                <a:lnTo>
                  <a:pt x="720851" y="496824"/>
                </a:lnTo>
                <a:lnTo>
                  <a:pt x="157734" y="525780"/>
                </a:lnTo>
                <a:lnTo>
                  <a:pt x="528066" y="736092"/>
                </a:lnTo>
                <a:lnTo>
                  <a:pt x="528066" y="1151836"/>
                </a:lnTo>
                <a:lnTo>
                  <a:pt x="644651" y="1158240"/>
                </a:lnTo>
                <a:lnTo>
                  <a:pt x="659129" y="1371600"/>
                </a:lnTo>
                <a:lnTo>
                  <a:pt x="720851" y="1332822"/>
                </a:lnTo>
                <a:close/>
              </a:path>
              <a:path w="2895600" h="1371600">
                <a:moveTo>
                  <a:pt x="446531" y="1147357"/>
                </a:moveTo>
                <a:lnTo>
                  <a:pt x="446531" y="976122"/>
                </a:lnTo>
                <a:lnTo>
                  <a:pt x="172973" y="1132332"/>
                </a:lnTo>
                <a:lnTo>
                  <a:pt x="446531" y="1147357"/>
                </a:lnTo>
                <a:close/>
              </a:path>
              <a:path w="2895600" h="1371600">
                <a:moveTo>
                  <a:pt x="1982724" y="0"/>
                </a:moveTo>
                <a:lnTo>
                  <a:pt x="1536954" y="275844"/>
                </a:lnTo>
                <a:lnTo>
                  <a:pt x="1303782" y="120396"/>
                </a:lnTo>
                <a:lnTo>
                  <a:pt x="1146810" y="405384"/>
                </a:lnTo>
                <a:lnTo>
                  <a:pt x="603504" y="230886"/>
                </a:lnTo>
                <a:lnTo>
                  <a:pt x="720851" y="496824"/>
                </a:lnTo>
                <a:lnTo>
                  <a:pt x="720851" y="1332822"/>
                </a:lnTo>
                <a:lnTo>
                  <a:pt x="1009650" y="1151382"/>
                </a:lnTo>
                <a:lnTo>
                  <a:pt x="1166622" y="1251966"/>
                </a:lnTo>
                <a:lnTo>
                  <a:pt x="1323594" y="1103376"/>
                </a:lnTo>
                <a:lnTo>
                  <a:pt x="1556766" y="1197102"/>
                </a:lnTo>
                <a:lnTo>
                  <a:pt x="1632966" y="1011936"/>
                </a:lnTo>
                <a:lnTo>
                  <a:pt x="1947672" y="1089641"/>
                </a:lnTo>
                <a:lnTo>
                  <a:pt x="1947672" y="367284"/>
                </a:lnTo>
                <a:lnTo>
                  <a:pt x="1982724" y="0"/>
                </a:lnTo>
                <a:close/>
              </a:path>
              <a:path w="2895600" h="1371600">
                <a:moveTo>
                  <a:pt x="2414016" y="201930"/>
                </a:moveTo>
                <a:lnTo>
                  <a:pt x="1947672" y="367284"/>
                </a:lnTo>
                <a:lnTo>
                  <a:pt x="1947672" y="1089641"/>
                </a:lnTo>
                <a:lnTo>
                  <a:pt x="1962912" y="1093404"/>
                </a:lnTo>
                <a:lnTo>
                  <a:pt x="1962912" y="911352"/>
                </a:lnTo>
                <a:lnTo>
                  <a:pt x="2196084" y="944841"/>
                </a:lnTo>
                <a:lnTo>
                  <a:pt x="2196084" y="415290"/>
                </a:lnTo>
                <a:lnTo>
                  <a:pt x="2414016" y="201930"/>
                </a:lnTo>
                <a:close/>
              </a:path>
              <a:path w="2895600" h="1371600">
                <a:moveTo>
                  <a:pt x="2003298" y="1103376"/>
                </a:moveTo>
                <a:lnTo>
                  <a:pt x="1962912" y="911352"/>
                </a:lnTo>
                <a:lnTo>
                  <a:pt x="1962912" y="1093404"/>
                </a:lnTo>
                <a:lnTo>
                  <a:pt x="2003298" y="1103376"/>
                </a:lnTo>
                <a:close/>
              </a:path>
              <a:path w="2895600" h="1371600">
                <a:moveTo>
                  <a:pt x="2895600" y="422148"/>
                </a:moveTo>
                <a:lnTo>
                  <a:pt x="2196084" y="415290"/>
                </a:lnTo>
                <a:lnTo>
                  <a:pt x="2196084" y="781812"/>
                </a:lnTo>
                <a:lnTo>
                  <a:pt x="2277618" y="761000"/>
                </a:lnTo>
                <a:lnTo>
                  <a:pt x="2277618" y="597408"/>
                </a:lnTo>
                <a:lnTo>
                  <a:pt x="2895600" y="422148"/>
                </a:lnTo>
                <a:close/>
              </a:path>
              <a:path w="2895600" h="1371600">
                <a:moveTo>
                  <a:pt x="2530602" y="992886"/>
                </a:moveTo>
                <a:lnTo>
                  <a:pt x="2196084" y="781812"/>
                </a:lnTo>
                <a:lnTo>
                  <a:pt x="2196084" y="944841"/>
                </a:lnTo>
                <a:lnTo>
                  <a:pt x="2530602" y="992886"/>
                </a:lnTo>
                <a:close/>
              </a:path>
              <a:path w="2895600" h="1371600">
                <a:moveTo>
                  <a:pt x="2449829" y="717042"/>
                </a:moveTo>
                <a:lnTo>
                  <a:pt x="2277618" y="597408"/>
                </a:lnTo>
                <a:lnTo>
                  <a:pt x="2277618" y="761000"/>
                </a:lnTo>
                <a:lnTo>
                  <a:pt x="2449829" y="7170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889253" y="2807970"/>
            <a:ext cx="2965450" cy="1394460"/>
          </a:xfrm>
          <a:custGeom>
            <a:avLst/>
            <a:gdLst/>
            <a:ahLst/>
            <a:cxnLst/>
            <a:rect l="l" t="t" r="r" b="b"/>
            <a:pathLst>
              <a:path w="2965450" h="1394460">
                <a:moveTo>
                  <a:pt x="551688" y="754521"/>
                </a:moveTo>
                <a:lnTo>
                  <a:pt x="551688" y="741426"/>
                </a:lnTo>
                <a:lnTo>
                  <a:pt x="550163" y="753618"/>
                </a:lnTo>
                <a:lnTo>
                  <a:pt x="533653" y="744215"/>
                </a:lnTo>
                <a:lnTo>
                  <a:pt x="0" y="826769"/>
                </a:lnTo>
                <a:lnTo>
                  <a:pt x="26670" y="836236"/>
                </a:lnTo>
                <a:lnTo>
                  <a:pt x="26669" y="835913"/>
                </a:lnTo>
                <a:lnTo>
                  <a:pt x="27431" y="823721"/>
                </a:lnTo>
                <a:lnTo>
                  <a:pt x="51109" y="832125"/>
                </a:lnTo>
                <a:lnTo>
                  <a:pt x="551688" y="754521"/>
                </a:lnTo>
                <a:close/>
              </a:path>
              <a:path w="2965450" h="1394460">
                <a:moveTo>
                  <a:pt x="51109" y="832125"/>
                </a:moveTo>
                <a:lnTo>
                  <a:pt x="27431" y="823721"/>
                </a:lnTo>
                <a:lnTo>
                  <a:pt x="26669" y="835913"/>
                </a:lnTo>
                <a:lnTo>
                  <a:pt x="51109" y="832125"/>
                </a:lnTo>
                <a:close/>
              </a:path>
              <a:path w="2965450" h="1394460">
                <a:moveTo>
                  <a:pt x="486918" y="986789"/>
                </a:moveTo>
                <a:lnTo>
                  <a:pt x="51109" y="832125"/>
                </a:lnTo>
                <a:lnTo>
                  <a:pt x="26669" y="835913"/>
                </a:lnTo>
                <a:lnTo>
                  <a:pt x="26670" y="836236"/>
                </a:lnTo>
                <a:lnTo>
                  <a:pt x="456861" y="988929"/>
                </a:lnTo>
                <a:lnTo>
                  <a:pt x="468629" y="982218"/>
                </a:lnTo>
                <a:lnTo>
                  <a:pt x="470153" y="993647"/>
                </a:lnTo>
                <a:lnTo>
                  <a:pt x="470153" y="996311"/>
                </a:lnTo>
                <a:lnTo>
                  <a:pt x="486918" y="986789"/>
                </a:lnTo>
                <a:close/>
              </a:path>
              <a:path w="2965450" h="1394460">
                <a:moveTo>
                  <a:pt x="745235" y="514851"/>
                </a:moveTo>
                <a:lnTo>
                  <a:pt x="745235" y="502157"/>
                </a:lnTo>
                <a:lnTo>
                  <a:pt x="739901" y="510539"/>
                </a:lnTo>
                <a:lnTo>
                  <a:pt x="736412" y="502606"/>
                </a:lnTo>
                <a:lnTo>
                  <a:pt x="160781" y="531876"/>
                </a:lnTo>
                <a:lnTo>
                  <a:pt x="182879" y="544460"/>
                </a:lnTo>
                <a:lnTo>
                  <a:pt x="182879" y="543305"/>
                </a:lnTo>
                <a:lnTo>
                  <a:pt x="185928" y="531113"/>
                </a:lnTo>
                <a:lnTo>
                  <a:pt x="205324" y="542170"/>
                </a:lnTo>
                <a:lnTo>
                  <a:pt x="745235" y="514851"/>
                </a:lnTo>
                <a:close/>
              </a:path>
              <a:path w="2965450" h="1394460">
                <a:moveTo>
                  <a:pt x="470153" y="996311"/>
                </a:moveTo>
                <a:lnTo>
                  <a:pt x="470153" y="993647"/>
                </a:lnTo>
                <a:lnTo>
                  <a:pt x="456861" y="988929"/>
                </a:lnTo>
                <a:lnTo>
                  <a:pt x="176022" y="1149095"/>
                </a:lnTo>
                <a:lnTo>
                  <a:pt x="198119" y="1150325"/>
                </a:lnTo>
                <a:lnTo>
                  <a:pt x="198119" y="1137665"/>
                </a:lnTo>
                <a:lnTo>
                  <a:pt x="219217" y="1138843"/>
                </a:lnTo>
                <a:lnTo>
                  <a:pt x="470153" y="996311"/>
                </a:lnTo>
                <a:close/>
              </a:path>
              <a:path w="2965450" h="1394460">
                <a:moveTo>
                  <a:pt x="205324" y="542170"/>
                </a:moveTo>
                <a:lnTo>
                  <a:pt x="185928" y="531113"/>
                </a:lnTo>
                <a:lnTo>
                  <a:pt x="182879" y="543305"/>
                </a:lnTo>
                <a:lnTo>
                  <a:pt x="205324" y="542170"/>
                </a:lnTo>
                <a:close/>
              </a:path>
              <a:path w="2965450" h="1394460">
                <a:moveTo>
                  <a:pt x="572262" y="751332"/>
                </a:moveTo>
                <a:lnTo>
                  <a:pt x="205324" y="542170"/>
                </a:lnTo>
                <a:lnTo>
                  <a:pt x="182879" y="543305"/>
                </a:lnTo>
                <a:lnTo>
                  <a:pt x="182879" y="544460"/>
                </a:lnTo>
                <a:lnTo>
                  <a:pt x="533653" y="744215"/>
                </a:lnTo>
                <a:lnTo>
                  <a:pt x="551688" y="741426"/>
                </a:lnTo>
                <a:lnTo>
                  <a:pt x="551688" y="754521"/>
                </a:lnTo>
                <a:lnTo>
                  <a:pt x="572262" y="751332"/>
                </a:lnTo>
                <a:close/>
              </a:path>
              <a:path w="2965450" h="1394460">
                <a:moveTo>
                  <a:pt x="219217" y="1138843"/>
                </a:moveTo>
                <a:lnTo>
                  <a:pt x="198119" y="1137665"/>
                </a:lnTo>
                <a:lnTo>
                  <a:pt x="201168" y="1149095"/>
                </a:lnTo>
                <a:lnTo>
                  <a:pt x="219217" y="1138843"/>
                </a:lnTo>
                <a:close/>
              </a:path>
              <a:path w="2965450" h="1394460">
                <a:moveTo>
                  <a:pt x="690361" y="1371948"/>
                </a:moveTo>
                <a:lnTo>
                  <a:pt x="675894" y="1164336"/>
                </a:lnTo>
                <a:lnTo>
                  <a:pt x="219217" y="1138843"/>
                </a:lnTo>
                <a:lnTo>
                  <a:pt x="201168" y="1149095"/>
                </a:lnTo>
                <a:lnTo>
                  <a:pt x="198119" y="1137665"/>
                </a:lnTo>
                <a:lnTo>
                  <a:pt x="198119" y="1150325"/>
                </a:lnTo>
                <a:lnTo>
                  <a:pt x="662940" y="1176188"/>
                </a:lnTo>
                <a:lnTo>
                  <a:pt x="662940" y="1170431"/>
                </a:lnTo>
                <a:lnTo>
                  <a:pt x="669035" y="1176527"/>
                </a:lnTo>
                <a:lnTo>
                  <a:pt x="669035" y="1255775"/>
                </a:lnTo>
                <a:lnTo>
                  <a:pt x="678941" y="1394459"/>
                </a:lnTo>
                <a:lnTo>
                  <a:pt x="681228" y="1393018"/>
                </a:lnTo>
                <a:lnTo>
                  <a:pt x="681228" y="1377695"/>
                </a:lnTo>
                <a:lnTo>
                  <a:pt x="690361" y="1371948"/>
                </a:lnTo>
                <a:close/>
              </a:path>
              <a:path w="2965450" h="1394460">
                <a:moveTo>
                  <a:pt x="470153" y="993647"/>
                </a:moveTo>
                <a:lnTo>
                  <a:pt x="468629" y="982218"/>
                </a:lnTo>
                <a:lnTo>
                  <a:pt x="456861" y="988929"/>
                </a:lnTo>
                <a:lnTo>
                  <a:pt x="470153" y="993647"/>
                </a:lnTo>
                <a:close/>
              </a:path>
              <a:path w="2965450" h="1394460">
                <a:moveTo>
                  <a:pt x="551688" y="741426"/>
                </a:moveTo>
                <a:lnTo>
                  <a:pt x="533653" y="744215"/>
                </a:lnTo>
                <a:lnTo>
                  <a:pt x="550163" y="753618"/>
                </a:lnTo>
                <a:lnTo>
                  <a:pt x="551688" y="741426"/>
                </a:lnTo>
                <a:close/>
              </a:path>
              <a:path w="2965450" h="1394460">
                <a:moveTo>
                  <a:pt x="1168439" y="409095"/>
                </a:moveTo>
                <a:lnTo>
                  <a:pt x="617219" y="231647"/>
                </a:lnTo>
                <a:lnTo>
                  <a:pt x="627126" y="254167"/>
                </a:lnTo>
                <a:lnTo>
                  <a:pt x="627126" y="247649"/>
                </a:lnTo>
                <a:lnTo>
                  <a:pt x="634746" y="239267"/>
                </a:lnTo>
                <a:lnTo>
                  <a:pt x="640270" y="251891"/>
                </a:lnTo>
                <a:lnTo>
                  <a:pt x="1165860" y="421483"/>
                </a:lnTo>
                <a:lnTo>
                  <a:pt x="1165860" y="413765"/>
                </a:lnTo>
                <a:lnTo>
                  <a:pt x="1168439" y="409095"/>
                </a:lnTo>
                <a:close/>
              </a:path>
              <a:path w="2965450" h="1394460">
                <a:moveTo>
                  <a:pt x="640270" y="251891"/>
                </a:moveTo>
                <a:lnTo>
                  <a:pt x="634746" y="239267"/>
                </a:lnTo>
                <a:lnTo>
                  <a:pt x="627126" y="247649"/>
                </a:lnTo>
                <a:lnTo>
                  <a:pt x="640270" y="251891"/>
                </a:lnTo>
                <a:close/>
              </a:path>
              <a:path w="2965450" h="1394460">
                <a:moveTo>
                  <a:pt x="755141" y="514349"/>
                </a:moveTo>
                <a:lnTo>
                  <a:pt x="640270" y="251891"/>
                </a:lnTo>
                <a:lnTo>
                  <a:pt x="627126" y="247649"/>
                </a:lnTo>
                <a:lnTo>
                  <a:pt x="627126" y="254167"/>
                </a:lnTo>
                <a:lnTo>
                  <a:pt x="736412" y="502606"/>
                </a:lnTo>
                <a:lnTo>
                  <a:pt x="745235" y="502157"/>
                </a:lnTo>
                <a:lnTo>
                  <a:pt x="745235" y="514851"/>
                </a:lnTo>
                <a:lnTo>
                  <a:pt x="755141" y="514349"/>
                </a:lnTo>
                <a:close/>
              </a:path>
              <a:path w="2965450" h="1394460">
                <a:moveTo>
                  <a:pt x="669035" y="1176527"/>
                </a:moveTo>
                <a:lnTo>
                  <a:pt x="662940" y="1170431"/>
                </a:lnTo>
                <a:lnTo>
                  <a:pt x="663352" y="1176211"/>
                </a:lnTo>
                <a:lnTo>
                  <a:pt x="669035" y="1176527"/>
                </a:lnTo>
                <a:close/>
              </a:path>
              <a:path w="2965450" h="1394460">
                <a:moveTo>
                  <a:pt x="663352" y="1176211"/>
                </a:moveTo>
                <a:lnTo>
                  <a:pt x="662940" y="1170431"/>
                </a:lnTo>
                <a:lnTo>
                  <a:pt x="662940" y="1176188"/>
                </a:lnTo>
                <a:lnTo>
                  <a:pt x="663352" y="1176211"/>
                </a:lnTo>
                <a:close/>
              </a:path>
              <a:path w="2965450" h="1394460">
                <a:moveTo>
                  <a:pt x="669035" y="1255775"/>
                </a:moveTo>
                <a:lnTo>
                  <a:pt x="669035" y="1176527"/>
                </a:lnTo>
                <a:lnTo>
                  <a:pt x="663352" y="1176211"/>
                </a:lnTo>
                <a:lnTo>
                  <a:pt x="669035" y="1255775"/>
                </a:lnTo>
                <a:close/>
              </a:path>
              <a:path w="2965450" h="1394460">
                <a:moveTo>
                  <a:pt x="691134" y="1383030"/>
                </a:moveTo>
                <a:lnTo>
                  <a:pt x="690361" y="1371948"/>
                </a:lnTo>
                <a:lnTo>
                  <a:pt x="681228" y="1377695"/>
                </a:lnTo>
                <a:lnTo>
                  <a:pt x="691134" y="1383030"/>
                </a:lnTo>
                <a:close/>
              </a:path>
              <a:path w="2965450" h="1394460">
                <a:moveTo>
                  <a:pt x="691134" y="1386772"/>
                </a:moveTo>
                <a:lnTo>
                  <a:pt x="691134" y="1383030"/>
                </a:lnTo>
                <a:lnTo>
                  <a:pt x="681228" y="1377695"/>
                </a:lnTo>
                <a:lnTo>
                  <a:pt x="681228" y="1393018"/>
                </a:lnTo>
                <a:lnTo>
                  <a:pt x="691134" y="1386772"/>
                </a:lnTo>
                <a:close/>
              </a:path>
              <a:path w="2965450" h="1394460">
                <a:moveTo>
                  <a:pt x="1191054" y="1255167"/>
                </a:moveTo>
                <a:lnTo>
                  <a:pt x="1034796" y="1155192"/>
                </a:lnTo>
                <a:lnTo>
                  <a:pt x="690361" y="1371948"/>
                </a:lnTo>
                <a:lnTo>
                  <a:pt x="691134" y="1383030"/>
                </a:lnTo>
                <a:lnTo>
                  <a:pt x="691134" y="1386772"/>
                </a:lnTo>
                <a:lnTo>
                  <a:pt x="1030986" y="1172470"/>
                </a:lnTo>
                <a:lnTo>
                  <a:pt x="1030986" y="1168145"/>
                </a:lnTo>
                <a:lnTo>
                  <a:pt x="1037844" y="1168145"/>
                </a:lnTo>
                <a:lnTo>
                  <a:pt x="1037844" y="1172545"/>
                </a:lnTo>
                <a:lnTo>
                  <a:pt x="1187196" y="1268356"/>
                </a:lnTo>
                <a:lnTo>
                  <a:pt x="1187196" y="1258823"/>
                </a:lnTo>
                <a:lnTo>
                  <a:pt x="1191054" y="1255167"/>
                </a:lnTo>
                <a:close/>
              </a:path>
              <a:path w="2965450" h="1394460">
                <a:moveTo>
                  <a:pt x="745235" y="502157"/>
                </a:moveTo>
                <a:lnTo>
                  <a:pt x="736412" y="502606"/>
                </a:lnTo>
                <a:lnTo>
                  <a:pt x="739901" y="510539"/>
                </a:lnTo>
                <a:lnTo>
                  <a:pt x="745235" y="502157"/>
                </a:lnTo>
                <a:close/>
              </a:path>
              <a:path w="2965450" h="1394460">
                <a:moveTo>
                  <a:pt x="1037844" y="1168145"/>
                </a:moveTo>
                <a:lnTo>
                  <a:pt x="1030986" y="1168145"/>
                </a:lnTo>
                <a:lnTo>
                  <a:pt x="1034385" y="1170326"/>
                </a:lnTo>
                <a:lnTo>
                  <a:pt x="1037844" y="1168145"/>
                </a:lnTo>
                <a:close/>
              </a:path>
              <a:path w="2965450" h="1394460">
                <a:moveTo>
                  <a:pt x="1034385" y="1170326"/>
                </a:moveTo>
                <a:lnTo>
                  <a:pt x="1030986" y="1168145"/>
                </a:lnTo>
                <a:lnTo>
                  <a:pt x="1030986" y="1172470"/>
                </a:lnTo>
                <a:lnTo>
                  <a:pt x="1034385" y="1170326"/>
                </a:lnTo>
                <a:close/>
              </a:path>
              <a:path w="2965450" h="1394460">
                <a:moveTo>
                  <a:pt x="1037844" y="1172545"/>
                </a:moveTo>
                <a:lnTo>
                  <a:pt x="1037844" y="1168145"/>
                </a:lnTo>
                <a:lnTo>
                  <a:pt x="1034385" y="1170326"/>
                </a:lnTo>
                <a:lnTo>
                  <a:pt x="1037844" y="1172545"/>
                </a:lnTo>
                <a:close/>
              </a:path>
              <a:path w="2965450" h="1394460">
                <a:moveTo>
                  <a:pt x="1173480" y="410717"/>
                </a:moveTo>
                <a:lnTo>
                  <a:pt x="1168439" y="409095"/>
                </a:lnTo>
                <a:lnTo>
                  <a:pt x="1165860" y="413765"/>
                </a:lnTo>
                <a:lnTo>
                  <a:pt x="1173480" y="410717"/>
                </a:lnTo>
                <a:close/>
              </a:path>
              <a:path w="2965450" h="1394460">
                <a:moveTo>
                  <a:pt x="1173480" y="423942"/>
                </a:moveTo>
                <a:lnTo>
                  <a:pt x="1173480" y="410717"/>
                </a:lnTo>
                <a:lnTo>
                  <a:pt x="1165860" y="413765"/>
                </a:lnTo>
                <a:lnTo>
                  <a:pt x="1165860" y="421483"/>
                </a:lnTo>
                <a:lnTo>
                  <a:pt x="1173480" y="423942"/>
                </a:lnTo>
                <a:close/>
              </a:path>
              <a:path w="2965450" h="1394460">
                <a:moveTo>
                  <a:pt x="1562609" y="279742"/>
                </a:moveTo>
                <a:lnTo>
                  <a:pt x="1326642" y="122681"/>
                </a:lnTo>
                <a:lnTo>
                  <a:pt x="1168439" y="409095"/>
                </a:lnTo>
                <a:lnTo>
                  <a:pt x="1173480" y="410717"/>
                </a:lnTo>
                <a:lnTo>
                  <a:pt x="1173480" y="423942"/>
                </a:lnTo>
                <a:lnTo>
                  <a:pt x="1175004" y="424433"/>
                </a:lnTo>
                <a:lnTo>
                  <a:pt x="1325118" y="151499"/>
                </a:lnTo>
                <a:lnTo>
                  <a:pt x="1325118" y="137159"/>
                </a:lnTo>
                <a:lnTo>
                  <a:pt x="1334262" y="134873"/>
                </a:lnTo>
                <a:lnTo>
                  <a:pt x="1334262" y="143246"/>
                </a:lnTo>
                <a:lnTo>
                  <a:pt x="1559052" y="292865"/>
                </a:lnTo>
                <a:lnTo>
                  <a:pt x="1559052" y="281939"/>
                </a:lnTo>
                <a:lnTo>
                  <a:pt x="1562609" y="279742"/>
                </a:lnTo>
                <a:close/>
              </a:path>
              <a:path w="2965450" h="1394460">
                <a:moveTo>
                  <a:pt x="1195578" y="1258061"/>
                </a:moveTo>
                <a:lnTo>
                  <a:pt x="1191054" y="1255167"/>
                </a:lnTo>
                <a:lnTo>
                  <a:pt x="1187196" y="1258823"/>
                </a:lnTo>
                <a:lnTo>
                  <a:pt x="1195578" y="1258061"/>
                </a:lnTo>
                <a:close/>
              </a:path>
              <a:path w="2965450" h="1394460">
                <a:moveTo>
                  <a:pt x="1195578" y="1268888"/>
                </a:moveTo>
                <a:lnTo>
                  <a:pt x="1195578" y="1258061"/>
                </a:lnTo>
                <a:lnTo>
                  <a:pt x="1187196" y="1258823"/>
                </a:lnTo>
                <a:lnTo>
                  <a:pt x="1187196" y="1268356"/>
                </a:lnTo>
                <a:lnTo>
                  <a:pt x="1192530" y="1271777"/>
                </a:lnTo>
                <a:lnTo>
                  <a:pt x="1195578" y="1268888"/>
                </a:lnTo>
                <a:close/>
              </a:path>
              <a:path w="2965450" h="1394460">
                <a:moveTo>
                  <a:pt x="1578734" y="1200240"/>
                </a:moveTo>
                <a:lnTo>
                  <a:pt x="1347216" y="1107186"/>
                </a:lnTo>
                <a:lnTo>
                  <a:pt x="1191054" y="1255167"/>
                </a:lnTo>
                <a:lnTo>
                  <a:pt x="1195578" y="1258061"/>
                </a:lnTo>
                <a:lnTo>
                  <a:pt x="1195578" y="1268888"/>
                </a:lnTo>
                <a:lnTo>
                  <a:pt x="1346454" y="1125878"/>
                </a:lnTo>
                <a:lnTo>
                  <a:pt x="1346454" y="1120902"/>
                </a:lnTo>
                <a:lnTo>
                  <a:pt x="1353312" y="1119377"/>
                </a:lnTo>
                <a:lnTo>
                  <a:pt x="1353312" y="1123632"/>
                </a:lnTo>
                <a:lnTo>
                  <a:pt x="1576578" y="1212511"/>
                </a:lnTo>
                <a:lnTo>
                  <a:pt x="1576578" y="1205483"/>
                </a:lnTo>
                <a:lnTo>
                  <a:pt x="1578734" y="1200240"/>
                </a:lnTo>
                <a:close/>
              </a:path>
              <a:path w="2965450" h="1394460">
                <a:moveTo>
                  <a:pt x="1334262" y="134873"/>
                </a:moveTo>
                <a:lnTo>
                  <a:pt x="1325118" y="137159"/>
                </a:lnTo>
                <a:lnTo>
                  <a:pt x="1330891" y="141002"/>
                </a:lnTo>
                <a:lnTo>
                  <a:pt x="1334262" y="134873"/>
                </a:lnTo>
                <a:close/>
              </a:path>
              <a:path w="2965450" h="1394460">
                <a:moveTo>
                  <a:pt x="1330891" y="141002"/>
                </a:moveTo>
                <a:lnTo>
                  <a:pt x="1325118" y="137159"/>
                </a:lnTo>
                <a:lnTo>
                  <a:pt x="1325118" y="151499"/>
                </a:lnTo>
                <a:lnTo>
                  <a:pt x="1330891" y="141002"/>
                </a:lnTo>
                <a:close/>
              </a:path>
              <a:path w="2965450" h="1394460">
                <a:moveTo>
                  <a:pt x="1334262" y="143246"/>
                </a:moveTo>
                <a:lnTo>
                  <a:pt x="1334262" y="134873"/>
                </a:lnTo>
                <a:lnTo>
                  <a:pt x="1330891" y="141002"/>
                </a:lnTo>
                <a:lnTo>
                  <a:pt x="1334262" y="143246"/>
                </a:lnTo>
                <a:close/>
              </a:path>
              <a:path w="2965450" h="1394460">
                <a:moveTo>
                  <a:pt x="1353312" y="1119377"/>
                </a:moveTo>
                <a:lnTo>
                  <a:pt x="1346454" y="1120902"/>
                </a:lnTo>
                <a:lnTo>
                  <a:pt x="1350151" y="1122373"/>
                </a:lnTo>
                <a:lnTo>
                  <a:pt x="1353312" y="1119377"/>
                </a:lnTo>
                <a:close/>
              </a:path>
              <a:path w="2965450" h="1394460">
                <a:moveTo>
                  <a:pt x="1350151" y="1122373"/>
                </a:moveTo>
                <a:lnTo>
                  <a:pt x="1346454" y="1120902"/>
                </a:lnTo>
                <a:lnTo>
                  <a:pt x="1346454" y="1125878"/>
                </a:lnTo>
                <a:lnTo>
                  <a:pt x="1350151" y="1122373"/>
                </a:lnTo>
                <a:close/>
              </a:path>
              <a:path w="2965450" h="1394460">
                <a:moveTo>
                  <a:pt x="1353312" y="1123632"/>
                </a:moveTo>
                <a:lnTo>
                  <a:pt x="1353312" y="1119377"/>
                </a:lnTo>
                <a:lnTo>
                  <a:pt x="1350151" y="1122373"/>
                </a:lnTo>
                <a:lnTo>
                  <a:pt x="1353312" y="1123632"/>
                </a:lnTo>
                <a:close/>
              </a:path>
              <a:path w="2965450" h="1394460">
                <a:moveTo>
                  <a:pt x="1565910" y="281939"/>
                </a:moveTo>
                <a:lnTo>
                  <a:pt x="1562609" y="279742"/>
                </a:lnTo>
                <a:lnTo>
                  <a:pt x="1559052" y="281939"/>
                </a:lnTo>
                <a:lnTo>
                  <a:pt x="1565910" y="281939"/>
                </a:lnTo>
                <a:close/>
              </a:path>
              <a:path w="2965450" h="1394460">
                <a:moveTo>
                  <a:pt x="1565910" y="292543"/>
                </a:moveTo>
                <a:lnTo>
                  <a:pt x="1565910" y="281939"/>
                </a:lnTo>
                <a:lnTo>
                  <a:pt x="1559052" y="281939"/>
                </a:lnTo>
                <a:lnTo>
                  <a:pt x="1559052" y="292865"/>
                </a:lnTo>
                <a:lnTo>
                  <a:pt x="1562100" y="294893"/>
                </a:lnTo>
                <a:lnTo>
                  <a:pt x="1565910" y="292543"/>
                </a:lnTo>
                <a:close/>
              </a:path>
              <a:path w="2965450" h="1394460">
                <a:moveTo>
                  <a:pt x="2015489" y="0"/>
                </a:moveTo>
                <a:lnTo>
                  <a:pt x="1562609" y="279742"/>
                </a:lnTo>
                <a:lnTo>
                  <a:pt x="1565910" y="281939"/>
                </a:lnTo>
                <a:lnTo>
                  <a:pt x="1565910" y="292543"/>
                </a:lnTo>
                <a:lnTo>
                  <a:pt x="2000512" y="24415"/>
                </a:lnTo>
                <a:lnTo>
                  <a:pt x="2001774" y="11429"/>
                </a:lnTo>
                <a:lnTo>
                  <a:pt x="2011680" y="17525"/>
                </a:lnTo>
                <a:lnTo>
                  <a:pt x="2011680" y="39528"/>
                </a:lnTo>
                <a:lnTo>
                  <a:pt x="2015489" y="0"/>
                </a:lnTo>
                <a:close/>
              </a:path>
              <a:path w="2965450" h="1394460">
                <a:moveTo>
                  <a:pt x="1584198" y="1202436"/>
                </a:moveTo>
                <a:lnTo>
                  <a:pt x="1578734" y="1200240"/>
                </a:lnTo>
                <a:lnTo>
                  <a:pt x="1576578" y="1205483"/>
                </a:lnTo>
                <a:lnTo>
                  <a:pt x="1584198" y="1202436"/>
                </a:lnTo>
                <a:close/>
              </a:path>
              <a:path w="2965450" h="1394460">
                <a:moveTo>
                  <a:pt x="1584198" y="1215545"/>
                </a:moveTo>
                <a:lnTo>
                  <a:pt x="1584198" y="1202436"/>
                </a:lnTo>
                <a:lnTo>
                  <a:pt x="1576578" y="1205483"/>
                </a:lnTo>
                <a:lnTo>
                  <a:pt x="1576578" y="1212511"/>
                </a:lnTo>
                <a:lnTo>
                  <a:pt x="1584198" y="1215545"/>
                </a:lnTo>
                <a:close/>
              </a:path>
              <a:path w="2965450" h="1394460">
                <a:moveTo>
                  <a:pt x="2029968" y="1121497"/>
                </a:moveTo>
                <a:lnTo>
                  <a:pt x="2029968" y="1108709"/>
                </a:lnTo>
                <a:lnTo>
                  <a:pt x="2022348" y="1116330"/>
                </a:lnTo>
                <a:lnTo>
                  <a:pt x="2020224" y="1106318"/>
                </a:lnTo>
                <a:lnTo>
                  <a:pt x="1654302" y="1016507"/>
                </a:lnTo>
                <a:lnTo>
                  <a:pt x="1578734" y="1200240"/>
                </a:lnTo>
                <a:lnTo>
                  <a:pt x="1584198" y="1202436"/>
                </a:lnTo>
                <a:lnTo>
                  <a:pt x="1584198" y="1215545"/>
                </a:lnTo>
                <a:lnTo>
                  <a:pt x="1585722" y="1216152"/>
                </a:lnTo>
                <a:lnTo>
                  <a:pt x="1656588" y="1044835"/>
                </a:lnTo>
                <a:lnTo>
                  <a:pt x="1656588" y="1029461"/>
                </a:lnTo>
                <a:lnTo>
                  <a:pt x="1664208" y="1026413"/>
                </a:lnTo>
                <a:lnTo>
                  <a:pt x="1664208" y="1031340"/>
                </a:lnTo>
                <a:lnTo>
                  <a:pt x="2029968" y="1121497"/>
                </a:lnTo>
                <a:close/>
              </a:path>
              <a:path w="2965450" h="1394460">
                <a:moveTo>
                  <a:pt x="1664208" y="1026413"/>
                </a:moveTo>
                <a:lnTo>
                  <a:pt x="1656588" y="1029461"/>
                </a:lnTo>
                <a:lnTo>
                  <a:pt x="1662358" y="1030884"/>
                </a:lnTo>
                <a:lnTo>
                  <a:pt x="1664208" y="1026413"/>
                </a:lnTo>
                <a:close/>
              </a:path>
              <a:path w="2965450" h="1394460">
                <a:moveTo>
                  <a:pt x="1662358" y="1030884"/>
                </a:moveTo>
                <a:lnTo>
                  <a:pt x="1656588" y="1029461"/>
                </a:lnTo>
                <a:lnTo>
                  <a:pt x="1656588" y="1044835"/>
                </a:lnTo>
                <a:lnTo>
                  <a:pt x="1662358" y="1030884"/>
                </a:lnTo>
                <a:close/>
              </a:path>
              <a:path w="2965450" h="1394460">
                <a:moveTo>
                  <a:pt x="1664208" y="1031340"/>
                </a:moveTo>
                <a:lnTo>
                  <a:pt x="1664208" y="1026413"/>
                </a:lnTo>
                <a:lnTo>
                  <a:pt x="1662358" y="1030884"/>
                </a:lnTo>
                <a:lnTo>
                  <a:pt x="1664208" y="1031340"/>
                </a:lnTo>
                <a:close/>
              </a:path>
              <a:path w="2965450" h="1394460">
                <a:moveTo>
                  <a:pt x="2011680" y="39528"/>
                </a:moveTo>
                <a:lnTo>
                  <a:pt x="2011680" y="17525"/>
                </a:lnTo>
                <a:lnTo>
                  <a:pt x="2000512" y="24415"/>
                </a:lnTo>
                <a:lnTo>
                  <a:pt x="1965198" y="387857"/>
                </a:lnTo>
                <a:lnTo>
                  <a:pt x="1970532" y="385971"/>
                </a:lnTo>
                <a:lnTo>
                  <a:pt x="1970532" y="372617"/>
                </a:lnTo>
                <a:lnTo>
                  <a:pt x="1979895" y="369294"/>
                </a:lnTo>
                <a:lnTo>
                  <a:pt x="2011680" y="39528"/>
                </a:lnTo>
                <a:close/>
              </a:path>
              <a:path w="2965450" h="1394460">
                <a:moveTo>
                  <a:pt x="1979895" y="369294"/>
                </a:moveTo>
                <a:lnTo>
                  <a:pt x="1970532" y="372617"/>
                </a:lnTo>
                <a:lnTo>
                  <a:pt x="1978914" y="379475"/>
                </a:lnTo>
                <a:lnTo>
                  <a:pt x="1979895" y="369294"/>
                </a:lnTo>
                <a:close/>
              </a:path>
              <a:path w="2965450" h="1394460">
                <a:moveTo>
                  <a:pt x="2464308" y="197357"/>
                </a:moveTo>
                <a:lnTo>
                  <a:pt x="1979895" y="369294"/>
                </a:lnTo>
                <a:lnTo>
                  <a:pt x="1978914" y="379475"/>
                </a:lnTo>
                <a:lnTo>
                  <a:pt x="1970532" y="372617"/>
                </a:lnTo>
                <a:lnTo>
                  <a:pt x="1970532" y="385971"/>
                </a:lnTo>
                <a:lnTo>
                  <a:pt x="2414773" y="228888"/>
                </a:lnTo>
                <a:lnTo>
                  <a:pt x="2435352" y="208787"/>
                </a:lnTo>
                <a:lnTo>
                  <a:pt x="2441448" y="219455"/>
                </a:lnTo>
                <a:lnTo>
                  <a:pt x="2441448" y="219779"/>
                </a:lnTo>
                <a:lnTo>
                  <a:pt x="2464308" y="197357"/>
                </a:lnTo>
                <a:close/>
              </a:path>
              <a:path w="2965450" h="1394460">
                <a:moveTo>
                  <a:pt x="2557272" y="1011065"/>
                </a:moveTo>
                <a:lnTo>
                  <a:pt x="2557272" y="998219"/>
                </a:lnTo>
                <a:lnTo>
                  <a:pt x="2552700" y="1009649"/>
                </a:lnTo>
                <a:lnTo>
                  <a:pt x="2527807" y="993983"/>
                </a:lnTo>
                <a:lnTo>
                  <a:pt x="1979676" y="915161"/>
                </a:lnTo>
                <a:lnTo>
                  <a:pt x="1987295" y="951084"/>
                </a:lnTo>
                <a:lnTo>
                  <a:pt x="1987295" y="929639"/>
                </a:lnTo>
                <a:lnTo>
                  <a:pt x="1994153" y="922019"/>
                </a:lnTo>
                <a:lnTo>
                  <a:pt x="1996035" y="930888"/>
                </a:lnTo>
                <a:lnTo>
                  <a:pt x="2557272" y="1011065"/>
                </a:lnTo>
                <a:close/>
              </a:path>
              <a:path w="2965450" h="1394460">
                <a:moveTo>
                  <a:pt x="1996035" y="930888"/>
                </a:moveTo>
                <a:lnTo>
                  <a:pt x="1994153" y="922019"/>
                </a:lnTo>
                <a:lnTo>
                  <a:pt x="1987295" y="929639"/>
                </a:lnTo>
                <a:lnTo>
                  <a:pt x="1996035" y="930888"/>
                </a:lnTo>
                <a:close/>
              </a:path>
              <a:path w="2965450" h="1394460">
                <a:moveTo>
                  <a:pt x="2036826" y="1123187"/>
                </a:moveTo>
                <a:lnTo>
                  <a:pt x="1996035" y="930888"/>
                </a:lnTo>
                <a:lnTo>
                  <a:pt x="1987295" y="929639"/>
                </a:lnTo>
                <a:lnTo>
                  <a:pt x="1987295" y="951084"/>
                </a:lnTo>
                <a:lnTo>
                  <a:pt x="2020224" y="1106318"/>
                </a:lnTo>
                <a:lnTo>
                  <a:pt x="2029968" y="1108709"/>
                </a:lnTo>
                <a:lnTo>
                  <a:pt x="2029968" y="1121497"/>
                </a:lnTo>
                <a:lnTo>
                  <a:pt x="2036826" y="1123187"/>
                </a:lnTo>
                <a:close/>
              </a:path>
              <a:path w="2965450" h="1394460">
                <a:moveTo>
                  <a:pt x="2011680" y="17525"/>
                </a:moveTo>
                <a:lnTo>
                  <a:pt x="2001774" y="11429"/>
                </a:lnTo>
                <a:lnTo>
                  <a:pt x="2000512" y="24415"/>
                </a:lnTo>
                <a:lnTo>
                  <a:pt x="2011680" y="17525"/>
                </a:lnTo>
                <a:close/>
              </a:path>
              <a:path w="2965450" h="1394460">
                <a:moveTo>
                  <a:pt x="2029968" y="1108709"/>
                </a:moveTo>
                <a:lnTo>
                  <a:pt x="2020224" y="1106318"/>
                </a:lnTo>
                <a:lnTo>
                  <a:pt x="2022348" y="1116330"/>
                </a:lnTo>
                <a:lnTo>
                  <a:pt x="2029968" y="1108709"/>
                </a:lnTo>
                <a:close/>
              </a:path>
              <a:path w="2965450" h="1394460">
                <a:moveTo>
                  <a:pt x="2473452" y="735589"/>
                </a:moveTo>
                <a:lnTo>
                  <a:pt x="2473452" y="722375"/>
                </a:lnTo>
                <a:lnTo>
                  <a:pt x="2471166" y="733805"/>
                </a:lnTo>
                <a:lnTo>
                  <a:pt x="2459733" y="725883"/>
                </a:lnTo>
                <a:lnTo>
                  <a:pt x="2205228" y="790955"/>
                </a:lnTo>
                <a:lnTo>
                  <a:pt x="2222754" y="801986"/>
                </a:lnTo>
                <a:lnTo>
                  <a:pt x="2222754" y="799337"/>
                </a:lnTo>
                <a:lnTo>
                  <a:pt x="2225040" y="787907"/>
                </a:lnTo>
                <a:lnTo>
                  <a:pt x="2237289" y="795641"/>
                </a:lnTo>
                <a:lnTo>
                  <a:pt x="2473452" y="735589"/>
                </a:lnTo>
                <a:close/>
              </a:path>
              <a:path w="2965450" h="1394460">
                <a:moveTo>
                  <a:pt x="2441448" y="219779"/>
                </a:moveTo>
                <a:lnTo>
                  <a:pt x="2441448" y="219455"/>
                </a:lnTo>
                <a:lnTo>
                  <a:pt x="2414773" y="228888"/>
                </a:lnTo>
                <a:lnTo>
                  <a:pt x="2205990" y="432815"/>
                </a:lnTo>
                <a:lnTo>
                  <a:pt x="2221230" y="432978"/>
                </a:lnTo>
                <a:lnTo>
                  <a:pt x="2221230" y="419861"/>
                </a:lnTo>
                <a:lnTo>
                  <a:pt x="2237289" y="420024"/>
                </a:lnTo>
                <a:lnTo>
                  <a:pt x="2441448" y="219779"/>
                </a:lnTo>
                <a:close/>
              </a:path>
              <a:path w="2965450" h="1394460">
                <a:moveTo>
                  <a:pt x="2237287" y="420026"/>
                </a:moveTo>
                <a:lnTo>
                  <a:pt x="2221230" y="419861"/>
                </a:lnTo>
                <a:lnTo>
                  <a:pt x="2225802" y="431291"/>
                </a:lnTo>
                <a:lnTo>
                  <a:pt x="2237287" y="420026"/>
                </a:lnTo>
                <a:close/>
              </a:path>
              <a:path w="2965450" h="1394460">
                <a:moveTo>
                  <a:pt x="2964941" y="427481"/>
                </a:moveTo>
                <a:lnTo>
                  <a:pt x="2237287" y="420026"/>
                </a:lnTo>
                <a:lnTo>
                  <a:pt x="2225802" y="431291"/>
                </a:lnTo>
                <a:lnTo>
                  <a:pt x="2221230" y="419861"/>
                </a:lnTo>
                <a:lnTo>
                  <a:pt x="2221230" y="432978"/>
                </a:lnTo>
                <a:lnTo>
                  <a:pt x="2875236" y="439950"/>
                </a:lnTo>
                <a:lnTo>
                  <a:pt x="2919222" y="427481"/>
                </a:lnTo>
                <a:lnTo>
                  <a:pt x="2920698" y="440035"/>
                </a:lnTo>
                <a:lnTo>
                  <a:pt x="2964941" y="427481"/>
                </a:lnTo>
                <a:close/>
              </a:path>
              <a:path w="2965450" h="1394460">
                <a:moveTo>
                  <a:pt x="2237289" y="795641"/>
                </a:moveTo>
                <a:lnTo>
                  <a:pt x="2225040" y="787907"/>
                </a:lnTo>
                <a:lnTo>
                  <a:pt x="2222754" y="799337"/>
                </a:lnTo>
                <a:lnTo>
                  <a:pt x="2237289" y="795641"/>
                </a:lnTo>
                <a:close/>
              </a:path>
              <a:path w="2965450" h="1394460">
                <a:moveTo>
                  <a:pt x="2584704" y="1014983"/>
                </a:moveTo>
                <a:lnTo>
                  <a:pt x="2237287" y="795642"/>
                </a:lnTo>
                <a:lnTo>
                  <a:pt x="2222754" y="799337"/>
                </a:lnTo>
                <a:lnTo>
                  <a:pt x="2222754" y="801986"/>
                </a:lnTo>
                <a:lnTo>
                  <a:pt x="2527807" y="993983"/>
                </a:lnTo>
                <a:lnTo>
                  <a:pt x="2557272" y="998219"/>
                </a:lnTo>
                <a:lnTo>
                  <a:pt x="2557272" y="1011065"/>
                </a:lnTo>
                <a:lnTo>
                  <a:pt x="2584704" y="1014983"/>
                </a:lnTo>
                <a:close/>
              </a:path>
              <a:path w="2965450" h="1394460">
                <a:moveTo>
                  <a:pt x="2919339" y="440421"/>
                </a:moveTo>
                <a:lnTo>
                  <a:pt x="2875236" y="439950"/>
                </a:lnTo>
                <a:lnTo>
                  <a:pt x="2287524" y="606551"/>
                </a:lnTo>
                <a:lnTo>
                  <a:pt x="2304288" y="618168"/>
                </a:lnTo>
                <a:lnTo>
                  <a:pt x="2304288" y="614933"/>
                </a:lnTo>
                <a:lnTo>
                  <a:pt x="2305812" y="603503"/>
                </a:lnTo>
                <a:lnTo>
                  <a:pt x="2317024" y="611320"/>
                </a:lnTo>
                <a:lnTo>
                  <a:pt x="2919339" y="440421"/>
                </a:lnTo>
                <a:close/>
              </a:path>
              <a:path w="2965450" h="1394460">
                <a:moveTo>
                  <a:pt x="2317024" y="611320"/>
                </a:moveTo>
                <a:lnTo>
                  <a:pt x="2305812" y="603503"/>
                </a:lnTo>
                <a:lnTo>
                  <a:pt x="2304288" y="614933"/>
                </a:lnTo>
                <a:lnTo>
                  <a:pt x="2317024" y="611320"/>
                </a:lnTo>
                <a:close/>
              </a:path>
              <a:path w="2965450" h="1394460">
                <a:moveTo>
                  <a:pt x="2489454" y="731519"/>
                </a:moveTo>
                <a:lnTo>
                  <a:pt x="2317024" y="611320"/>
                </a:lnTo>
                <a:lnTo>
                  <a:pt x="2304288" y="614933"/>
                </a:lnTo>
                <a:lnTo>
                  <a:pt x="2304288" y="618168"/>
                </a:lnTo>
                <a:lnTo>
                  <a:pt x="2459733" y="725883"/>
                </a:lnTo>
                <a:lnTo>
                  <a:pt x="2473452" y="722375"/>
                </a:lnTo>
                <a:lnTo>
                  <a:pt x="2473452" y="735589"/>
                </a:lnTo>
                <a:lnTo>
                  <a:pt x="2489454" y="731519"/>
                </a:lnTo>
                <a:close/>
              </a:path>
              <a:path w="2965450" h="1394460">
                <a:moveTo>
                  <a:pt x="2441448" y="219455"/>
                </a:moveTo>
                <a:lnTo>
                  <a:pt x="2435352" y="208787"/>
                </a:lnTo>
                <a:lnTo>
                  <a:pt x="2414773" y="228888"/>
                </a:lnTo>
                <a:lnTo>
                  <a:pt x="2441448" y="219455"/>
                </a:lnTo>
                <a:close/>
              </a:path>
              <a:path w="2965450" h="1394460">
                <a:moveTo>
                  <a:pt x="2473452" y="722375"/>
                </a:moveTo>
                <a:lnTo>
                  <a:pt x="2459733" y="725883"/>
                </a:lnTo>
                <a:lnTo>
                  <a:pt x="2471166" y="733805"/>
                </a:lnTo>
                <a:lnTo>
                  <a:pt x="2473452" y="722375"/>
                </a:lnTo>
                <a:close/>
              </a:path>
              <a:path w="2965450" h="1394460">
                <a:moveTo>
                  <a:pt x="2557272" y="998219"/>
                </a:moveTo>
                <a:lnTo>
                  <a:pt x="2527807" y="993983"/>
                </a:lnTo>
                <a:lnTo>
                  <a:pt x="2552700" y="1009649"/>
                </a:lnTo>
                <a:lnTo>
                  <a:pt x="2557272" y="998219"/>
                </a:lnTo>
                <a:close/>
              </a:path>
              <a:path w="2965450" h="1394460">
                <a:moveTo>
                  <a:pt x="2920698" y="440035"/>
                </a:moveTo>
                <a:lnTo>
                  <a:pt x="2919222" y="427481"/>
                </a:lnTo>
                <a:lnTo>
                  <a:pt x="2875236" y="439950"/>
                </a:lnTo>
                <a:lnTo>
                  <a:pt x="2919339" y="440421"/>
                </a:lnTo>
                <a:lnTo>
                  <a:pt x="2920698" y="440035"/>
                </a:lnTo>
                <a:close/>
              </a:path>
              <a:path w="2965450" h="1394460">
                <a:moveTo>
                  <a:pt x="2920746" y="440435"/>
                </a:moveTo>
                <a:lnTo>
                  <a:pt x="2920698" y="440035"/>
                </a:lnTo>
                <a:lnTo>
                  <a:pt x="2919339" y="440421"/>
                </a:lnTo>
                <a:lnTo>
                  <a:pt x="2920746" y="440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1763" y="1287272"/>
            <a:ext cx="5214873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6939" y="1799335"/>
            <a:ext cx="8387715" cy="4859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44.png"/><Relationship Id="rId28" Type="http://schemas.openxmlformats.org/officeDocument/2006/relationships/image" Target="../media/image4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Relationship Id="rId23" Type="http://schemas.openxmlformats.org/officeDocument/2006/relationships/image" Target="../media/image67.png"/><Relationship Id="rId24" Type="http://schemas.openxmlformats.org/officeDocument/2006/relationships/image" Target="../media/image68.png"/><Relationship Id="rId25" Type="http://schemas.openxmlformats.org/officeDocument/2006/relationships/image" Target="../media/image69.png"/><Relationship Id="rId26" Type="http://schemas.openxmlformats.org/officeDocument/2006/relationships/image" Target="../media/image70.png"/><Relationship Id="rId27" Type="http://schemas.openxmlformats.org/officeDocument/2006/relationships/image" Target="../media/image71.png"/><Relationship Id="rId28" Type="http://schemas.openxmlformats.org/officeDocument/2006/relationships/image" Target="../media/image72.png"/><Relationship Id="rId29" Type="http://schemas.openxmlformats.org/officeDocument/2006/relationships/image" Target="../media/image73.png"/><Relationship Id="rId30" Type="http://schemas.openxmlformats.org/officeDocument/2006/relationships/image" Target="../media/image74.png"/><Relationship Id="rId31" Type="http://schemas.openxmlformats.org/officeDocument/2006/relationships/image" Target="../media/image75.png"/><Relationship Id="rId32" Type="http://schemas.openxmlformats.org/officeDocument/2006/relationships/image" Target="../media/image76.png"/><Relationship Id="rId33" Type="http://schemas.openxmlformats.org/officeDocument/2006/relationships/image" Target="../media/image77.png"/><Relationship Id="rId34" Type="http://schemas.openxmlformats.org/officeDocument/2006/relationships/image" Target="../media/image78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2317496"/>
            <a:ext cx="7384415" cy="3686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0" marR="5080" indent="-19050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Font typeface="Tahoma"/>
              <a:buChar char="•"/>
              <a:tabLst>
                <a:tab pos="243840" algn="l"/>
              </a:tabLst>
            </a:pPr>
            <a:r>
              <a:rPr dirty="0"/>
              <a:t>	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following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37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slides present guidelines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suggestions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use of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fonts,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colors,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graphics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when preparing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PowerPoint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presentations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for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Sessions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Seminars.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ahoma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3204" marR="586740" indent="-230504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This media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(PPT)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is designed to 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ENHANCE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your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presentation, not 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presentation.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ahoma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3204" indent="-230504">
              <a:lnSpc>
                <a:spcPts val="2830"/>
              </a:lnSpc>
              <a:buChar char="•"/>
              <a:tabLst>
                <a:tab pos="243840" algn="l"/>
              </a:tabLst>
            </a:pPr>
            <a:r>
              <a:rPr dirty="0" sz="2400" spc="-45">
                <a:solidFill>
                  <a:srgbClr val="FFFFFF"/>
                </a:solidFill>
                <a:latin typeface="Tahoma"/>
                <a:cs typeface="Tahoma"/>
              </a:rPr>
              <a:t>Remember,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only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you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can</a:t>
            </a:r>
            <a:r>
              <a:rPr dirty="0" sz="2400" spc="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prevent</a:t>
            </a:r>
            <a:endParaRPr sz="2400">
              <a:latin typeface="Tahoma"/>
              <a:cs typeface="Tahoma"/>
            </a:endParaRPr>
          </a:p>
          <a:p>
            <a:pPr algn="ctr" marR="2747645">
              <a:lnSpc>
                <a:spcPts val="2950"/>
              </a:lnSpc>
            </a:pPr>
            <a:r>
              <a:rPr dirty="0" sz="2400" spc="-55" b="1">
                <a:solidFill>
                  <a:srgbClr val="FF9A00"/>
                </a:solidFill>
                <a:latin typeface="Tahoma"/>
                <a:cs typeface="Tahoma"/>
              </a:rPr>
              <a:t>“</a:t>
            </a:r>
            <a:r>
              <a:rPr dirty="0" sz="2500" spc="-55" b="1" i="1">
                <a:solidFill>
                  <a:srgbClr val="FF9A00"/>
                </a:solidFill>
                <a:latin typeface="Tahoma"/>
                <a:cs typeface="Tahoma"/>
              </a:rPr>
              <a:t>Death </a:t>
            </a:r>
            <a:r>
              <a:rPr dirty="0" sz="2500" spc="-65" b="1" i="1">
                <a:solidFill>
                  <a:srgbClr val="FF9A00"/>
                </a:solidFill>
                <a:latin typeface="Tahoma"/>
                <a:cs typeface="Tahoma"/>
              </a:rPr>
              <a:t>by</a:t>
            </a:r>
            <a:r>
              <a:rPr dirty="0" sz="2500" spc="-25" b="1" i="1">
                <a:solidFill>
                  <a:srgbClr val="FF9A00"/>
                </a:solidFill>
                <a:latin typeface="Tahoma"/>
                <a:cs typeface="Tahoma"/>
              </a:rPr>
              <a:t> </a:t>
            </a:r>
            <a:r>
              <a:rPr dirty="0" sz="2500" spc="-55" b="1" i="1">
                <a:solidFill>
                  <a:srgbClr val="FF9A00"/>
                </a:solidFill>
                <a:latin typeface="Tahoma"/>
                <a:cs typeface="Tahoma"/>
              </a:rPr>
              <a:t>PowerPoint</a:t>
            </a:r>
            <a:r>
              <a:rPr dirty="0" sz="2400" spc="-55" b="1">
                <a:solidFill>
                  <a:srgbClr val="FF9A00"/>
                </a:solidFill>
                <a:latin typeface="Tahoma"/>
                <a:cs typeface="Tahoma"/>
              </a:rPr>
              <a:t>”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1344" y="1241551"/>
            <a:ext cx="792924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0">
                <a:latin typeface="Tahoma"/>
                <a:cs typeface="Tahoma"/>
              </a:rPr>
              <a:t>PowerPoint Presentation</a:t>
            </a:r>
            <a:r>
              <a:rPr dirty="0" sz="4000" spc="-105" b="0">
                <a:latin typeface="Tahoma"/>
                <a:cs typeface="Tahoma"/>
              </a:rPr>
              <a:t> </a:t>
            </a:r>
            <a:r>
              <a:rPr dirty="0" sz="4000" spc="-5" b="0">
                <a:latin typeface="Tahoma"/>
                <a:cs typeface="Tahoma"/>
              </a:rPr>
              <a:t>Guidelines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72200" y="3810000"/>
            <a:ext cx="3121152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8673" y="1286510"/>
            <a:ext cx="486156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Verdana"/>
                <a:cs typeface="Verdana"/>
              </a:rPr>
              <a:t>Use a</a:t>
            </a:r>
            <a:r>
              <a:rPr dirty="0" spc="-55">
                <a:latin typeface="Verdana"/>
                <a:cs typeface="Verdana"/>
              </a:rPr>
              <a:t> </a:t>
            </a:r>
            <a:r>
              <a:rPr dirty="0" spc="-5">
                <a:latin typeface="Verdana"/>
                <a:cs typeface="Verdana"/>
              </a:rPr>
              <a:t>Template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392471"/>
            <a:ext cx="7543165" cy="329565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0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Use a set font and color</a:t>
            </a:r>
            <a:r>
              <a:rPr dirty="0" sz="32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scheme.</a:t>
            </a:r>
            <a:endParaRPr sz="32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85"/>
              </a:spcBef>
              <a:buSzPct val="95522"/>
              <a:buFont typeface="Tahoma"/>
              <a:buChar char="•"/>
              <a:tabLst>
                <a:tab pos="355600" algn="l"/>
                <a:tab pos="3324225" algn="l"/>
              </a:tabLst>
            </a:pPr>
            <a:r>
              <a:rPr dirty="0" sz="3350" spc="-70" i="1">
                <a:solidFill>
                  <a:srgbClr val="FFFFFF"/>
                </a:solidFill>
                <a:latin typeface="Tahoma"/>
                <a:cs typeface="Tahoma"/>
              </a:rPr>
              <a:t>Different</a:t>
            </a:r>
            <a:r>
              <a:rPr dirty="0" sz="3350" spc="140" i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140">
                <a:solidFill>
                  <a:srgbClr val="9ACC00"/>
                </a:solidFill>
                <a:latin typeface="Cambria"/>
                <a:cs typeface="Cambria"/>
              </a:rPr>
              <a:t>styles	</a:t>
            </a:r>
            <a:r>
              <a:rPr dirty="0" sz="3600" spc="-190" b="1">
                <a:solidFill>
                  <a:srgbClr val="9A9AFF"/>
                </a:solidFill>
                <a:latin typeface="Times New Roman"/>
                <a:cs typeface="Times New Roman"/>
              </a:rPr>
              <a:t>are</a:t>
            </a:r>
            <a:r>
              <a:rPr dirty="0" sz="3600" spc="200" b="1">
                <a:solidFill>
                  <a:srgbClr val="9A9AFF"/>
                </a:solidFill>
                <a:latin typeface="Times New Roman"/>
                <a:cs typeface="Times New Roman"/>
              </a:rPr>
              <a:t> </a:t>
            </a:r>
            <a:r>
              <a:rPr dirty="0" sz="3200" spc="585" b="1">
                <a:solidFill>
                  <a:srgbClr val="33339A"/>
                </a:solidFill>
                <a:latin typeface="Times New Roman"/>
                <a:cs typeface="Times New Roman"/>
              </a:rPr>
              <a:t>disconcerting</a:t>
            </a:r>
            <a:endParaRPr sz="32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60"/>
              </a:spcBef>
            </a:pPr>
            <a:r>
              <a:rPr dirty="0" sz="3200" spc="-5">
                <a:solidFill>
                  <a:srgbClr val="9A009A"/>
                </a:solidFill>
                <a:latin typeface="Georgia"/>
                <a:cs typeface="Georgia"/>
              </a:rPr>
              <a:t>to the</a:t>
            </a:r>
            <a:r>
              <a:rPr dirty="0" sz="3200" spc="355">
                <a:solidFill>
                  <a:srgbClr val="9A009A"/>
                </a:solidFill>
                <a:latin typeface="Georgia"/>
                <a:cs typeface="Georgia"/>
              </a:rPr>
              <a:t> </a:t>
            </a:r>
            <a:r>
              <a:rPr dirty="0" sz="3200" spc="-5">
                <a:solidFill>
                  <a:srgbClr val="A50021"/>
                </a:solidFill>
                <a:latin typeface="Comic Sans MS"/>
                <a:cs typeface="Comic Sans MS"/>
              </a:rPr>
              <a:t>audience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875"/>
              </a:spcBef>
              <a:buChar char="•"/>
              <a:tabLst>
                <a:tab pos="355600" algn="l"/>
              </a:tabLst>
            </a:pPr>
            <a:r>
              <a:rPr dirty="0" sz="3200" spc="-5">
                <a:solidFill>
                  <a:srgbClr val="FFFF00"/>
                </a:solidFill>
                <a:latin typeface="Verdana"/>
                <a:cs typeface="Verdana"/>
              </a:rPr>
              <a:t>You want the audience to focus on  </a:t>
            </a:r>
            <a:r>
              <a:rPr dirty="0" sz="3200" spc="-10">
                <a:solidFill>
                  <a:srgbClr val="FFFF00"/>
                </a:solidFill>
                <a:latin typeface="Verdana"/>
                <a:cs typeface="Verdana"/>
              </a:rPr>
              <a:t>what </a:t>
            </a:r>
            <a:r>
              <a:rPr dirty="0" sz="3200" spc="-5">
                <a:solidFill>
                  <a:srgbClr val="FFFF00"/>
                </a:solidFill>
                <a:latin typeface="Verdana"/>
                <a:cs typeface="Verdana"/>
              </a:rPr>
              <a:t>you </a:t>
            </a:r>
            <a:r>
              <a:rPr dirty="0" sz="3200" spc="-10">
                <a:solidFill>
                  <a:srgbClr val="FFFF00"/>
                </a:solidFill>
                <a:latin typeface="Verdana"/>
                <a:cs typeface="Verdana"/>
              </a:rPr>
              <a:t>present, </a:t>
            </a:r>
            <a:r>
              <a:rPr dirty="0" sz="3200" spc="-5">
                <a:solidFill>
                  <a:srgbClr val="FFFF00"/>
                </a:solidFill>
                <a:latin typeface="Verdana"/>
                <a:cs typeface="Verdana"/>
              </a:rPr>
              <a:t>not the way you  present.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7342" y="2475992"/>
            <a:ext cx="6972934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4400" spc="-5">
                <a:solidFill>
                  <a:srgbClr val="FFFFFF"/>
                </a:solidFill>
                <a:latin typeface="Tahoma"/>
                <a:cs typeface="Tahoma"/>
              </a:rPr>
              <a:t>Use the Same</a:t>
            </a:r>
            <a:r>
              <a:rPr dirty="0" sz="4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5" b="1">
                <a:solidFill>
                  <a:srgbClr val="FFFF9A"/>
                </a:solidFill>
                <a:latin typeface="Tahoma"/>
                <a:cs typeface="Tahoma"/>
              </a:rPr>
              <a:t>Background</a:t>
            </a:r>
            <a:endParaRPr sz="44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dirty="0" sz="4400" spc="-5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dirty="0" sz="4400" spc="-10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dirty="0" sz="44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10">
                <a:solidFill>
                  <a:srgbClr val="FFFFFF"/>
                </a:solidFill>
                <a:latin typeface="Tahoma"/>
                <a:cs typeface="Tahoma"/>
              </a:rPr>
              <a:t>Slide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28800" y="4343400"/>
            <a:ext cx="6400800" cy="1752600"/>
          </a:xfrm>
          <a:custGeom>
            <a:avLst/>
            <a:gdLst/>
            <a:ahLst/>
            <a:cxnLst/>
            <a:rect l="l" t="t" r="r" b="b"/>
            <a:pathLst>
              <a:path w="6400800" h="1752600">
                <a:moveTo>
                  <a:pt x="1166622" y="1472288"/>
                </a:moveTo>
                <a:lnTo>
                  <a:pt x="1166622" y="941070"/>
                </a:lnTo>
                <a:lnTo>
                  <a:pt x="0" y="1045464"/>
                </a:lnTo>
                <a:lnTo>
                  <a:pt x="986790" y="1247394"/>
                </a:lnTo>
                <a:lnTo>
                  <a:pt x="986790" y="1466508"/>
                </a:lnTo>
                <a:lnTo>
                  <a:pt x="1166622" y="1472288"/>
                </a:lnTo>
                <a:close/>
              </a:path>
              <a:path w="6400800" h="1752600">
                <a:moveTo>
                  <a:pt x="1592580" y="1703434"/>
                </a:moveTo>
                <a:lnTo>
                  <a:pt x="1592580" y="634746"/>
                </a:lnTo>
                <a:lnTo>
                  <a:pt x="347472" y="671322"/>
                </a:lnTo>
                <a:lnTo>
                  <a:pt x="1166622" y="941070"/>
                </a:lnTo>
                <a:lnTo>
                  <a:pt x="1166622" y="1472288"/>
                </a:lnTo>
                <a:lnTo>
                  <a:pt x="1424178" y="1480566"/>
                </a:lnTo>
                <a:lnTo>
                  <a:pt x="1457706" y="1752600"/>
                </a:lnTo>
                <a:lnTo>
                  <a:pt x="1592580" y="1703434"/>
                </a:lnTo>
                <a:close/>
              </a:path>
              <a:path w="6400800" h="1752600">
                <a:moveTo>
                  <a:pt x="986790" y="1466508"/>
                </a:moveTo>
                <a:lnTo>
                  <a:pt x="986790" y="1247394"/>
                </a:lnTo>
                <a:lnTo>
                  <a:pt x="381000" y="1447038"/>
                </a:lnTo>
                <a:lnTo>
                  <a:pt x="986790" y="1466508"/>
                </a:lnTo>
                <a:close/>
              </a:path>
              <a:path w="6400800" h="1752600">
                <a:moveTo>
                  <a:pt x="4383024" y="0"/>
                </a:moveTo>
                <a:lnTo>
                  <a:pt x="3396996" y="352806"/>
                </a:lnTo>
                <a:lnTo>
                  <a:pt x="2881122" y="153162"/>
                </a:lnTo>
                <a:lnTo>
                  <a:pt x="2533650" y="518160"/>
                </a:lnTo>
                <a:lnTo>
                  <a:pt x="1334262" y="294132"/>
                </a:lnTo>
                <a:lnTo>
                  <a:pt x="1592580" y="634746"/>
                </a:lnTo>
                <a:lnTo>
                  <a:pt x="1592580" y="1703434"/>
                </a:lnTo>
                <a:lnTo>
                  <a:pt x="2231136" y="1470660"/>
                </a:lnTo>
                <a:lnTo>
                  <a:pt x="2578608" y="1599438"/>
                </a:lnTo>
                <a:lnTo>
                  <a:pt x="2926080" y="1409700"/>
                </a:lnTo>
                <a:lnTo>
                  <a:pt x="3441192" y="1529334"/>
                </a:lnTo>
                <a:lnTo>
                  <a:pt x="3609594" y="1293114"/>
                </a:lnTo>
                <a:lnTo>
                  <a:pt x="4304538" y="1392114"/>
                </a:lnTo>
                <a:lnTo>
                  <a:pt x="4304538" y="469392"/>
                </a:lnTo>
                <a:lnTo>
                  <a:pt x="4383024" y="0"/>
                </a:lnTo>
                <a:close/>
              </a:path>
              <a:path w="6400800" h="1752600">
                <a:moveTo>
                  <a:pt x="5336286" y="257556"/>
                </a:moveTo>
                <a:lnTo>
                  <a:pt x="4304538" y="469392"/>
                </a:lnTo>
                <a:lnTo>
                  <a:pt x="4304538" y="1392114"/>
                </a:lnTo>
                <a:lnTo>
                  <a:pt x="4338828" y="1396999"/>
                </a:lnTo>
                <a:lnTo>
                  <a:pt x="4338828" y="1164336"/>
                </a:lnTo>
                <a:lnTo>
                  <a:pt x="4853940" y="1207157"/>
                </a:lnTo>
                <a:lnTo>
                  <a:pt x="4853940" y="530352"/>
                </a:lnTo>
                <a:lnTo>
                  <a:pt x="5336286" y="257556"/>
                </a:lnTo>
                <a:close/>
              </a:path>
              <a:path w="6400800" h="1752600">
                <a:moveTo>
                  <a:pt x="4427982" y="1409700"/>
                </a:moveTo>
                <a:lnTo>
                  <a:pt x="4338828" y="1164336"/>
                </a:lnTo>
                <a:lnTo>
                  <a:pt x="4338828" y="1396999"/>
                </a:lnTo>
                <a:lnTo>
                  <a:pt x="4427982" y="1409700"/>
                </a:lnTo>
                <a:close/>
              </a:path>
              <a:path w="6400800" h="1752600">
                <a:moveTo>
                  <a:pt x="6400800" y="539496"/>
                </a:moveTo>
                <a:lnTo>
                  <a:pt x="4853940" y="530352"/>
                </a:lnTo>
                <a:lnTo>
                  <a:pt x="4853940" y="998982"/>
                </a:lnTo>
                <a:lnTo>
                  <a:pt x="5033772" y="972557"/>
                </a:lnTo>
                <a:lnTo>
                  <a:pt x="5033772" y="763524"/>
                </a:lnTo>
                <a:lnTo>
                  <a:pt x="6400800" y="539496"/>
                </a:lnTo>
                <a:close/>
              </a:path>
              <a:path w="6400800" h="1752600">
                <a:moveTo>
                  <a:pt x="5594604" y="1268730"/>
                </a:moveTo>
                <a:lnTo>
                  <a:pt x="4853940" y="998982"/>
                </a:lnTo>
                <a:lnTo>
                  <a:pt x="4853940" y="1207157"/>
                </a:lnTo>
                <a:lnTo>
                  <a:pt x="5594604" y="1268730"/>
                </a:lnTo>
                <a:close/>
              </a:path>
              <a:path w="6400800" h="1752600">
                <a:moveTo>
                  <a:pt x="5414010" y="916686"/>
                </a:moveTo>
                <a:lnTo>
                  <a:pt x="5033772" y="763524"/>
                </a:lnTo>
                <a:lnTo>
                  <a:pt x="5033772" y="972557"/>
                </a:lnTo>
                <a:lnTo>
                  <a:pt x="5414010" y="91668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85366" y="4334255"/>
            <a:ext cx="6495415" cy="1771014"/>
          </a:xfrm>
          <a:custGeom>
            <a:avLst/>
            <a:gdLst/>
            <a:ahLst/>
            <a:cxnLst/>
            <a:rect l="l" t="t" r="r" b="b"/>
            <a:pathLst>
              <a:path w="6495415" h="1771014">
                <a:moveTo>
                  <a:pt x="1209293" y="956876"/>
                </a:moveTo>
                <a:lnTo>
                  <a:pt x="1209293" y="944118"/>
                </a:lnTo>
                <a:lnTo>
                  <a:pt x="1207770" y="956310"/>
                </a:lnTo>
                <a:lnTo>
                  <a:pt x="1178968" y="946812"/>
                </a:lnTo>
                <a:lnTo>
                  <a:pt x="0" y="1051560"/>
                </a:lnTo>
                <a:lnTo>
                  <a:pt x="44200" y="1060622"/>
                </a:lnTo>
                <a:lnTo>
                  <a:pt x="44957" y="1047750"/>
                </a:lnTo>
                <a:lnTo>
                  <a:pt x="88751" y="1056733"/>
                </a:lnTo>
                <a:lnTo>
                  <a:pt x="1209293" y="956876"/>
                </a:lnTo>
                <a:close/>
              </a:path>
              <a:path w="6495415" h="1771014">
                <a:moveTo>
                  <a:pt x="88751" y="1056733"/>
                </a:moveTo>
                <a:lnTo>
                  <a:pt x="44957" y="1047750"/>
                </a:lnTo>
                <a:lnTo>
                  <a:pt x="44200" y="1060622"/>
                </a:lnTo>
                <a:lnTo>
                  <a:pt x="44957" y="1060636"/>
                </a:lnTo>
                <a:lnTo>
                  <a:pt x="88751" y="1056733"/>
                </a:lnTo>
                <a:close/>
              </a:path>
              <a:path w="6495415" h="1771014">
                <a:moveTo>
                  <a:pt x="1055370" y="1255014"/>
                </a:moveTo>
                <a:lnTo>
                  <a:pt x="88751" y="1056733"/>
                </a:lnTo>
                <a:lnTo>
                  <a:pt x="44475" y="1060679"/>
                </a:lnTo>
                <a:lnTo>
                  <a:pt x="1006144" y="1257853"/>
                </a:lnTo>
                <a:lnTo>
                  <a:pt x="1028699" y="1250442"/>
                </a:lnTo>
                <a:lnTo>
                  <a:pt x="1029461" y="1262634"/>
                </a:lnTo>
                <a:lnTo>
                  <a:pt x="1029461" y="1263524"/>
                </a:lnTo>
                <a:lnTo>
                  <a:pt x="1055370" y="1255014"/>
                </a:lnTo>
                <a:close/>
              </a:path>
              <a:path w="6495415" h="1771014">
                <a:moveTo>
                  <a:pt x="1635252" y="650362"/>
                </a:moveTo>
                <a:lnTo>
                  <a:pt x="1635252" y="637793"/>
                </a:lnTo>
                <a:lnTo>
                  <a:pt x="1630679" y="647699"/>
                </a:lnTo>
                <a:lnTo>
                  <a:pt x="1623446" y="638138"/>
                </a:lnTo>
                <a:lnTo>
                  <a:pt x="355091" y="675132"/>
                </a:lnTo>
                <a:lnTo>
                  <a:pt x="390905" y="686941"/>
                </a:lnTo>
                <a:lnTo>
                  <a:pt x="390905" y="686561"/>
                </a:lnTo>
                <a:lnTo>
                  <a:pt x="393191" y="674369"/>
                </a:lnTo>
                <a:lnTo>
                  <a:pt x="426983" y="685512"/>
                </a:lnTo>
                <a:lnTo>
                  <a:pt x="1635252" y="650362"/>
                </a:lnTo>
                <a:close/>
              </a:path>
              <a:path w="6495415" h="1771014">
                <a:moveTo>
                  <a:pt x="1029461" y="1263524"/>
                </a:moveTo>
                <a:lnTo>
                  <a:pt x="1029461" y="1262634"/>
                </a:lnTo>
                <a:lnTo>
                  <a:pt x="1006144" y="1257853"/>
                </a:lnTo>
                <a:lnTo>
                  <a:pt x="388619" y="1460754"/>
                </a:lnTo>
                <a:lnTo>
                  <a:pt x="424433" y="1461917"/>
                </a:lnTo>
                <a:lnTo>
                  <a:pt x="424433" y="1449323"/>
                </a:lnTo>
                <a:lnTo>
                  <a:pt x="460268" y="1450495"/>
                </a:lnTo>
                <a:lnTo>
                  <a:pt x="1029461" y="1263524"/>
                </a:lnTo>
                <a:close/>
              </a:path>
              <a:path w="6495415" h="1771014">
                <a:moveTo>
                  <a:pt x="426983" y="685512"/>
                </a:moveTo>
                <a:lnTo>
                  <a:pt x="393191" y="674369"/>
                </a:lnTo>
                <a:lnTo>
                  <a:pt x="390905" y="686561"/>
                </a:lnTo>
                <a:lnTo>
                  <a:pt x="426983" y="685512"/>
                </a:lnTo>
                <a:close/>
              </a:path>
              <a:path w="6495415" h="1771014">
                <a:moveTo>
                  <a:pt x="1241297" y="954023"/>
                </a:moveTo>
                <a:lnTo>
                  <a:pt x="426983" y="685512"/>
                </a:lnTo>
                <a:lnTo>
                  <a:pt x="390905" y="686561"/>
                </a:lnTo>
                <a:lnTo>
                  <a:pt x="390905" y="686941"/>
                </a:lnTo>
                <a:lnTo>
                  <a:pt x="1178968" y="946812"/>
                </a:lnTo>
                <a:lnTo>
                  <a:pt x="1209293" y="944118"/>
                </a:lnTo>
                <a:lnTo>
                  <a:pt x="1209293" y="956876"/>
                </a:lnTo>
                <a:lnTo>
                  <a:pt x="1241297" y="954023"/>
                </a:lnTo>
                <a:close/>
              </a:path>
              <a:path w="6495415" h="1771014">
                <a:moveTo>
                  <a:pt x="460268" y="1450495"/>
                </a:moveTo>
                <a:lnTo>
                  <a:pt x="424433" y="1449323"/>
                </a:lnTo>
                <a:lnTo>
                  <a:pt x="426719" y="1461516"/>
                </a:lnTo>
                <a:lnTo>
                  <a:pt x="460268" y="1450495"/>
                </a:lnTo>
                <a:close/>
              </a:path>
              <a:path w="6495415" h="1771014">
                <a:moveTo>
                  <a:pt x="1506333" y="1753684"/>
                </a:moveTo>
                <a:lnTo>
                  <a:pt x="1472945" y="1483614"/>
                </a:lnTo>
                <a:lnTo>
                  <a:pt x="460268" y="1450495"/>
                </a:lnTo>
                <a:lnTo>
                  <a:pt x="426719" y="1461516"/>
                </a:lnTo>
                <a:lnTo>
                  <a:pt x="424433" y="1449323"/>
                </a:lnTo>
                <a:lnTo>
                  <a:pt x="424433" y="1461917"/>
                </a:lnTo>
                <a:lnTo>
                  <a:pt x="1461515" y="1495607"/>
                </a:lnTo>
                <a:lnTo>
                  <a:pt x="1461515" y="1490472"/>
                </a:lnTo>
                <a:lnTo>
                  <a:pt x="1467611" y="1495806"/>
                </a:lnTo>
                <a:lnTo>
                  <a:pt x="1467611" y="1540323"/>
                </a:lnTo>
                <a:lnTo>
                  <a:pt x="1495805" y="1770888"/>
                </a:lnTo>
                <a:lnTo>
                  <a:pt x="1498853" y="1769774"/>
                </a:lnTo>
                <a:lnTo>
                  <a:pt x="1498853" y="1756410"/>
                </a:lnTo>
                <a:lnTo>
                  <a:pt x="1506333" y="1753684"/>
                </a:lnTo>
                <a:close/>
              </a:path>
              <a:path w="6495415" h="1771014">
                <a:moveTo>
                  <a:pt x="1029461" y="1262634"/>
                </a:moveTo>
                <a:lnTo>
                  <a:pt x="1028699" y="1250442"/>
                </a:lnTo>
                <a:lnTo>
                  <a:pt x="1006144" y="1257853"/>
                </a:lnTo>
                <a:lnTo>
                  <a:pt x="1029461" y="1262634"/>
                </a:lnTo>
                <a:close/>
              </a:path>
              <a:path w="6495415" h="1771014">
                <a:moveTo>
                  <a:pt x="1209293" y="944118"/>
                </a:moveTo>
                <a:lnTo>
                  <a:pt x="1178968" y="946812"/>
                </a:lnTo>
                <a:lnTo>
                  <a:pt x="1207770" y="956310"/>
                </a:lnTo>
                <a:lnTo>
                  <a:pt x="1209293" y="944118"/>
                </a:lnTo>
                <a:close/>
              </a:path>
              <a:path w="6495415" h="1771014">
                <a:moveTo>
                  <a:pt x="2574668" y="520472"/>
                </a:moveTo>
                <a:lnTo>
                  <a:pt x="1363217" y="294131"/>
                </a:lnTo>
                <a:lnTo>
                  <a:pt x="1376933" y="312263"/>
                </a:lnTo>
                <a:lnTo>
                  <a:pt x="1376933" y="310133"/>
                </a:lnTo>
                <a:lnTo>
                  <a:pt x="1383029" y="299465"/>
                </a:lnTo>
                <a:lnTo>
                  <a:pt x="1393424" y="313206"/>
                </a:lnTo>
                <a:lnTo>
                  <a:pt x="2572512" y="532884"/>
                </a:lnTo>
                <a:lnTo>
                  <a:pt x="2572512" y="522731"/>
                </a:lnTo>
                <a:lnTo>
                  <a:pt x="2574668" y="520472"/>
                </a:lnTo>
                <a:close/>
              </a:path>
              <a:path w="6495415" h="1771014">
                <a:moveTo>
                  <a:pt x="1393424" y="313206"/>
                </a:moveTo>
                <a:lnTo>
                  <a:pt x="1383029" y="299465"/>
                </a:lnTo>
                <a:lnTo>
                  <a:pt x="1376933" y="310133"/>
                </a:lnTo>
                <a:lnTo>
                  <a:pt x="1393424" y="313206"/>
                </a:lnTo>
                <a:close/>
              </a:path>
              <a:path w="6495415" h="1771014">
                <a:moveTo>
                  <a:pt x="1648205" y="649985"/>
                </a:moveTo>
                <a:lnTo>
                  <a:pt x="1393424" y="313206"/>
                </a:lnTo>
                <a:lnTo>
                  <a:pt x="1376933" y="310133"/>
                </a:lnTo>
                <a:lnTo>
                  <a:pt x="1376933" y="312263"/>
                </a:lnTo>
                <a:lnTo>
                  <a:pt x="1623446" y="638138"/>
                </a:lnTo>
                <a:lnTo>
                  <a:pt x="1635252" y="637793"/>
                </a:lnTo>
                <a:lnTo>
                  <a:pt x="1635252" y="650362"/>
                </a:lnTo>
                <a:lnTo>
                  <a:pt x="1648205" y="649985"/>
                </a:lnTo>
                <a:close/>
              </a:path>
              <a:path w="6495415" h="1771014">
                <a:moveTo>
                  <a:pt x="1467611" y="1495806"/>
                </a:moveTo>
                <a:lnTo>
                  <a:pt x="1461515" y="1490472"/>
                </a:lnTo>
                <a:lnTo>
                  <a:pt x="1462146" y="1495628"/>
                </a:lnTo>
                <a:lnTo>
                  <a:pt x="1467611" y="1495806"/>
                </a:lnTo>
                <a:close/>
              </a:path>
              <a:path w="6495415" h="1771014">
                <a:moveTo>
                  <a:pt x="1462146" y="1495628"/>
                </a:moveTo>
                <a:lnTo>
                  <a:pt x="1461515" y="1490472"/>
                </a:lnTo>
                <a:lnTo>
                  <a:pt x="1461515" y="1495607"/>
                </a:lnTo>
                <a:lnTo>
                  <a:pt x="1462146" y="1495628"/>
                </a:lnTo>
                <a:close/>
              </a:path>
              <a:path w="6495415" h="1771014">
                <a:moveTo>
                  <a:pt x="1467611" y="1540323"/>
                </a:moveTo>
                <a:lnTo>
                  <a:pt x="1467611" y="1495806"/>
                </a:lnTo>
                <a:lnTo>
                  <a:pt x="1462146" y="1495628"/>
                </a:lnTo>
                <a:lnTo>
                  <a:pt x="1467611" y="1540323"/>
                </a:lnTo>
                <a:close/>
              </a:path>
              <a:path w="6495415" h="1771014">
                <a:moveTo>
                  <a:pt x="1507235" y="1760982"/>
                </a:moveTo>
                <a:lnTo>
                  <a:pt x="1506333" y="1753684"/>
                </a:lnTo>
                <a:lnTo>
                  <a:pt x="1498853" y="1756410"/>
                </a:lnTo>
                <a:lnTo>
                  <a:pt x="1507235" y="1760982"/>
                </a:lnTo>
                <a:close/>
              </a:path>
              <a:path w="6495415" h="1771014">
                <a:moveTo>
                  <a:pt x="1507235" y="1766713"/>
                </a:moveTo>
                <a:lnTo>
                  <a:pt x="1507235" y="1760982"/>
                </a:lnTo>
                <a:lnTo>
                  <a:pt x="1498853" y="1756410"/>
                </a:lnTo>
                <a:lnTo>
                  <a:pt x="1498853" y="1769774"/>
                </a:lnTo>
                <a:lnTo>
                  <a:pt x="1507235" y="1766713"/>
                </a:lnTo>
                <a:close/>
              </a:path>
              <a:path w="6495415" h="1771014">
                <a:moveTo>
                  <a:pt x="2621145" y="1602069"/>
                </a:moveTo>
                <a:lnTo>
                  <a:pt x="2274569" y="1473707"/>
                </a:lnTo>
                <a:lnTo>
                  <a:pt x="1506333" y="1753684"/>
                </a:lnTo>
                <a:lnTo>
                  <a:pt x="1507235" y="1760982"/>
                </a:lnTo>
                <a:lnTo>
                  <a:pt x="1507235" y="1766713"/>
                </a:lnTo>
                <a:lnTo>
                  <a:pt x="2272284" y="1487291"/>
                </a:lnTo>
                <a:lnTo>
                  <a:pt x="2272284" y="1485899"/>
                </a:lnTo>
                <a:lnTo>
                  <a:pt x="2276093" y="1485899"/>
                </a:lnTo>
                <a:lnTo>
                  <a:pt x="2276093" y="1487319"/>
                </a:lnTo>
                <a:lnTo>
                  <a:pt x="2618993" y="1615066"/>
                </a:lnTo>
                <a:lnTo>
                  <a:pt x="2618993" y="1603247"/>
                </a:lnTo>
                <a:lnTo>
                  <a:pt x="2621145" y="1602069"/>
                </a:lnTo>
                <a:close/>
              </a:path>
              <a:path w="6495415" h="1771014">
                <a:moveTo>
                  <a:pt x="1635252" y="637793"/>
                </a:moveTo>
                <a:lnTo>
                  <a:pt x="1623446" y="638138"/>
                </a:lnTo>
                <a:lnTo>
                  <a:pt x="1630679" y="647699"/>
                </a:lnTo>
                <a:lnTo>
                  <a:pt x="1635252" y="637793"/>
                </a:lnTo>
                <a:close/>
              </a:path>
              <a:path w="6495415" h="1771014">
                <a:moveTo>
                  <a:pt x="2276093" y="1485899"/>
                </a:moveTo>
                <a:lnTo>
                  <a:pt x="2272284" y="1485899"/>
                </a:lnTo>
                <a:lnTo>
                  <a:pt x="2274170" y="1486602"/>
                </a:lnTo>
                <a:lnTo>
                  <a:pt x="2276093" y="1485899"/>
                </a:lnTo>
                <a:close/>
              </a:path>
              <a:path w="6495415" h="1771014">
                <a:moveTo>
                  <a:pt x="2274170" y="1486602"/>
                </a:moveTo>
                <a:lnTo>
                  <a:pt x="2272284" y="1485899"/>
                </a:lnTo>
                <a:lnTo>
                  <a:pt x="2272284" y="1487291"/>
                </a:lnTo>
                <a:lnTo>
                  <a:pt x="2274170" y="1486602"/>
                </a:lnTo>
                <a:close/>
              </a:path>
              <a:path w="6495415" h="1771014">
                <a:moveTo>
                  <a:pt x="2276093" y="1487319"/>
                </a:moveTo>
                <a:lnTo>
                  <a:pt x="2276093" y="1485899"/>
                </a:lnTo>
                <a:lnTo>
                  <a:pt x="2274170" y="1486602"/>
                </a:lnTo>
                <a:lnTo>
                  <a:pt x="2276093" y="1487319"/>
                </a:lnTo>
                <a:close/>
              </a:path>
              <a:path w="6495415" h="1771014">
                <a:moveTo>
                  <a:pt x="2578607" y="521207"/>
                </a:moveTo>
                <a:lnTo>
                  <a:pt x="2574668" y="520472"/>
                </a:lnTo>
                <a:lnTo>
                  <a:pt x="2572512" y="522731"/>
                </a:lnTo>
                <a:lnTo>
                  <a:pt x="2578607" y="521207"/>
                </a:lnTo>
                <a:close/>
              </a:path>
              <a:path w="6495415" h="1771014">
                <a:moveTo>
                  <a:pt x="2578607" y="534020"/>
                </a:moveTo>
                <a:lnTo>
                  <a:pt x="2578607" y="521207"/>
                </a:lnTo>
                <a:lnTo>
                  <a:pt x="2572512" y="522731"/>
                </a:lnTo>
                <a:lnTo>
                  <a:pt x="2572512" y="532884"/>
                </a:lnTo>
                <a:lnTo>
                  <a:pt x="2578607" y="534020"/>
                </a:lnTo>
                <a:close/>
              </a:path>
              <a:path w="6495415" h="1771014">
                <a:moveTo>
                  <a:pt x="3440518" y="355006"/>
                </a:moveTo>
                <a:lnTo>
                  <a:pt x="2923031" y="155447"/>
                </a:lnTo>
                <a:lnTo>
                  <a:pt x="2574668" y="520472"/>
                </a:lnTo>
                <a:lnTo>
                  <a:pt x="2578607" y="521207"/>
                </a:lnTo>
                <a:lnTo>
                  <a:pt x="2578607" y="534020"/>
                </a:lnTo>
                <a:lnTo>
                  <a:pt x="2579369" y="534161"/>
                </a:lnTo>
                <a:lnTo>
                  <a:pt x="2922270" y="174079"/>
                </a:lnTo>
                <a:lnTo>
                  <a:pt x="2922270" y="168401"/>
                </a:lnTo>
                <a:lnTo>
                  <a:pt x="2929128" y="166877"/>
                </a:lnTo>
                <a:lnTo>
                  <a:pt x="2929128" y="171054"/>
                </a:lnTo>
                <a:lnTo>
                  <a:pt x="3438143" y="367923"/>
                </a:lnTo>
                <a:lnTo>
                  <a:pt x="3438143" y="355853"/>
                </a:lnTo>
                <a:lnTo>
                  <a:pt x="3440518" y="355006"/>
                </a:lnTo>
                <a:close/>
              </a:path>
              <a:path w="6495415" h="1771014">
                <a:moveTo>
                  <a:pt x="2624328" y="1603247"/>
                </a:moveTo>
                <a:lnTo>
                  <a:pt x="2621145" y="1602069"/>
                </a:lnTo>
                <a:lnTo>
                  <a:pt x="2618993" y="1603247"/>
                </a:lnTo>
                <a:lnTo>
                  <a:pt x="2624328" y="1603247"/>
                </a:lnTo>
                <a:close/>
              </a:path>
              <a:path w="6495415" h="1771014">
                <a:moveTo>
                  <a:pt x="2624328" y="1614949"/>
                </a:moveTo>
                <a:lnTo>
                  <a:pt x="2624328" y="1603247"/>
                </a:lnTo>
                <a:lnTo>
                  <a:pt x="2618993" y="1603247"/>
                </a:lnTo>
                <a:lnTo>
                  <a:pt x="2618993" y="1615066"/>
                </a:lnTo>
                <a:lnTo>
                  <a:pt x="2622041" y="1616201"/>
                </a:lnTo>
                <a:lnTo>
                  <a:pt x="2624328" y="1614949"/>
                </a:lnTo>
                <a:close/>
              </a:path>
              <a:path w="6495415" h="1771014">
                <a:moveTo>
                  <a:pt x="3481666" y="1531340"/>
                </a:moveTo>
                <a:lnTo>
                  <a:pt x="2967990" y="1411985"/>
                </a:lnTo>
                <a:lnTo>
                  <a:pt x="2621145" y="1602069"/>
                </a:lnTo>
                <a:lnTo>
                  <a:pt x="2624328" y="1603247"/>
                </a:lnTo>
                <a:lnTo>
                  <a:pt x="2624328" y="1614949"/>
                </a:lnTo>
                <a:lnTo>
                  <a:pt x="2967990" y="1426682"/>
                </a:lnTo>
                <a:lnTo>
                  <a:pt x="2967990" y="1424939"/>
                </a:lnTo>
                <a:lnTo>
                  <a:pt x="2972562" y="1424177"/>
                </a:lnTo>
                <a:lnTo>
                  <a:pt x="2972562" y="1425999"/>
                </a:lnTo>
                <a:lnTo>
                  <a:pt x="3479291" y="1543394"/>
                </a:lnTo>
                <a:lnTo>
                  <a:pt x="3479291" y="1534667"/>
                </a:lnTo>
                <a:lnTo>
                  <a:pt x="3481666" y="1531340"/>
                </a:lnTo>
                <a:close/>
              </a:path>
              <a:path w="6495415" h="1771014">
                <a:moveTo>
                  <a:pt x="2929128" y="166877"/>
                </a:moveTo>
                <a:lnTo>
                  <a:pt x="2922270" y="168401"/>
                </a:lnTo>
                <a:lnTo>
                  <a:pt x="2926221" y="169930"/>
                </a:lnTo>
                <a:lnTo>
                  <a:pt x="2929128" y="166877"/>
                </a:lnTo>
                <a:close/>
              </a:path>
              <a:path w="6495415" h="1771014">
                <a:moveTo>
                  <a:pt x="2926221" y="169930"/>
                </a:moveTo>
                <a:lnTo>
                  <a:pt x="2922270" y="168401"/>
                </a:lnTo>
                <a:lnTo>
                  <a:pt x="2922270" y="174079"/>
                </a:lnTo>
                <a:lnTo>
                  <a:pt x="2926221" y="169930"/>
                </a:lnTo>
                <a:close/>
              </a:path>
              <a:path w="6495415" h="1771014">
                <a:moveTo>
                  <a:pt x="2929128" y="171054"/>
                </a:moveTo>
                <a:lnTo>
                  <a:pt x="2929128" y="166877"/>
                </a:lnTo>
                <a:lnTo>
                  <a:pt x="2926221" y="169930"/>
                </a:lnTo>
                <a:lnTo>
                  <a:pt x="2929128" y="171054"/>
                </a:lnTo>
                <a:close/>
              </a:path>
              <a:path w="6495415" h="1771014">
                <a:moveTo>
                  <a:pt x="2972562" y="1424177"/>
                </a:moveTo>
                <a:lnTo>
                  <a:pt x="2967990" y="1424939"/>
                </a:lnTo>
                <a:lnTo>
                  <a:pt x="2970225" y="1425457"/>
                </a:lnTo>
                <a:lnTo>
                  <a:pt x="2972562" y="1424177"/>
                </a:lnTo>
                <a:close/>
              </a:path>
              <a:path w="6495415" h="1771014">
                <a:moveTo>
                  <a:pt x="2970225" y="1425457"/>
                </a:moveTo>
                <a:lnTo>
                  <a:pt x="2967990" y="1424939"/>
                </a:lnTo>
                <a:lnTo>
                  <a:pt x="2967990" y="1426682"/>
                </a:lnTo>
                <a:lnTo>
                  <a:pt x="2970225" y="1425457"/>
                </a:lnTo>
                <a:close/>
              </a:path>
              <a:path w="6495415" h="1771014">
                <a:moveTo>
                  <a:pt x="2972562" y="1425999"/>
                </a:moveTo>
                <a:lnTo>
                  <a:pt x="2972562" y="1424177"/>
                </a:lnTo>
                <a:lnTo>
                  <a:pt x="2970225" y="1425457"/>
                </a:lnTo>
                <a:lnTo>
                  <a:pt x="2972562" y="1425999"/>
                </a:lnTo>
                <a:close/>
              </a:path>
              <a:path w="6495415" h="1771014">
                <a:moveTo>
                  <a:pt x="3442716" y="355853"/>
                </a:moveTo>
                <a:lnTo>
                  <a:pt x="3440518" y="355006"/>
                </a:lnTo>
                <a:lnTo>
                  <a:pt x="3438143" y="355853"/>
                </a:lnTo>
                <a:lnTo>
                  <a:pt x="3442716" y="355853"/>
                </a:lnTo>
                <a:close/>
              </a:path>
              <a:path w="6495415" h="1771014">
                <a:moveTo>
                  <a:pt x="3442716" y="367990"/>
                </a:moveTo>
                <a:lnTo>
                  <a:pt x="3442716" y="355853"/>
                </a:lnTo>
                <a:lnTo>
                  <a:pt x="3438143" y="355853"/>
                </a:lnTo>
                <a:lnTo>
                  <a:pt x="3438143" y="367923"/>
                </a:lnTo>
                <a:lnTo>
                  <a:pt x="3440429" y="368807"/>
                </a:lnTo>
                <a:lnTo>
                  <a:pt x="3442716" y="367990"/>
                </a:lnTo>
                <a:close/>
              </a:path>
              <a:path w="6495415" h="1771014">
                <a:moveTo>
                  <a:pt x="4434840" y="0"/>
                </a:moveTo>
                <a:lnTo>
                  <a:pt x="3440518" y="355006"/>
                </a:lnTo>
                <a:lnTo>
                  <a:pt x="3442716" y="355853"/>
                </a:lnTo>
                <a:lnTo>
                  <a:pt x="3442716" y="367990"/>
                </a:lnTo>
                <a:lnTo>
                  <a:pt x="4418606" y="18866"/>
                </a:lnTo>
                <a:lnTo>
                  <a:pt x="4420362" y="8381"/>
                </a:lnTo>
                <a:lnTo>
                  <a:pt x="4428744" y="15239"/>
                </a:lnTo>
                <a:lnTo>
                  <a:pt x="4428744" y="36173"/>
                </a:lnTo>
                <a:lnTo>
                  <a:pt x="4434840" y="0"/>
                </a:lnTo>
                <a:close/>
              </a:path>
              <a:path w="6495415" h="1771014">
                <a:moveTo>
                  <a:pt x="3486150" y="1532381"/>
                </a:moveTo>
                <a:lnTo>
                  <a:pt x="3481666" y="1531340"/>
                </a:lnTo>
                <a:lnTo>
                  <a:pt x="3479291" y="1534667"/>
                </a:lnTo>
                <a:lnTo>
                  <a:pt x="3486150" y="1532381"/>
                </a:lnTo>
                <a:close/>
              </a:path>
              <a:path w="6495415" h="1771014">
                <a:moveTo>
                  <a:pt x="3486150" y="1544982"/>
                </a:moveTo>
                <a:lnTo>
                  <a:pt x="3486150" y="1532381"/>
                </a:lnTo>
                <a:lnTo>
                  <a:pt x="3479291" y="1534667"/>
                </a:lnTo>
                <a:lnTo>
                  <a:pt x="3479291" y="1543394"/>
                </a:lnTo>
                <a:lnTo>
                  <a:pt x="3486150" y="1544982"/>
                </a:lnTo>
                <a:close/>
              </a:path>
              <a:path w="6495415" h="1771014">
                <a:moveTo>
                  <a:pt x="4472178" y="1425161"/>
                </a:moveTo>
                <a:lnTo>
                  <a:pt x="4472178" y="1412747"/>
                </a:lnTo>
                <a:lnTo>
                  <a:pt x="4465320" y="1421129"/>
                </a:lnTo>
                <a:lnTo>
                  <a:pt x="4461743" y="1411258"/>
                </a:lnTo>
                <a:lnTo>
                  <a:pt x="3649979" y="1295399"/>
                </a:lnTo>
                <a:lnTo>
                  <a:pt x="3481666" y="1531340"/>
                </a:lnTo>
                <a:lnTo>
                  <a:pt x="3486150" y="1532381"/>
                </a:lnTo>
                <a:lnTo>
                  <a:pt x="3486150" y="1544982"/>
                </a:lnTo>
                <a:lnTo>
                  <a:pt x="3487674" y="1545335"/>
                </a:lnTo>
                <a:lnTo>
                  <a:pt x="3652266" y="1314613"/>
                </a:lnTo>
                <a:lnTo>
                  <a:pt x="3652266" y="1308353"/>
                </a:lnTo>
                <a:lnTo>
                  <a:pt x="3658362" y="1306067"/>
                </a:lnTo>
                <a:lnTo>
                  <a:pt x="3658362" y="1309222"/>
                </a:lnTo>
                <a:lnTo>
                  <a:pt x="4472178" y="1425161"/>
                </a:lnTo>
                <a:close/>
              </a:path>
              <a:path w="6495415" h="1771014">
                <a:moveTo>
                  <a:pt x="3658362" y="1306067"/>
                </a:moveTo>
                <a:lnTo>
                  <a:pt x="3652266" y="1308353"/>
                </a:lnTo>
                <a:lnTo>
                  <a:pt x="3656319" y="1308931"/>
                </a:lnTo>
                <a:lnTo>
                  <a:pt x="3658362" y="1306067"/>
                </a:lnTo>
                <a:close/>
              </a:path>
              <a:path w="6495415" h="1771014">
                <a:moveTo>
                  <a:pt x="3656319" y="1308931"/>
                </a:moveTo>
                <a:lnTo>
                  <a:pt x="3652266" y="1308353"/>
                </a:lnTo>
                <a:lnTo>
                  <a:pt x="3652266" y="1314613"/>
                </a:lnTo>
                <a:lnTo>
                  <a:pt x="3656319" y="1308931"/>
                </a:lnTo>
                <a:close/>
              </a:path>
              <a:path w="6495415" h="1771014">
                <a:moveTo>
                  <a:pt x="3658362" y="1309222"/>
                </a:moveTo>
                <a:lnTo>
                  <a:pt x="3658362" y="1306067"/>
                </a:lnTo>
                <a:lnTo>
                  <a:pt x="3656319" y="1308931"/>
                </a:lnTo>
                <a:lnTo>
                  <a:pt x="3658362" y="1309222"/>
                </a:lnTo>
                <a:close/>
              </a:path>
              <a:path w="6495415" h="1771014">
                <a:moveTo>
                  <a:pt x="4428744" y="36173"/>
                </a:moveTo>
                <a:lnTo>
                  <a:pt x="4428744" y="15239"/>
                </a:lnTo>
                <a:lnTo>
                  <a:pt x="4418606" y="18866"/>
                </a:lnTo>
                <a:lnTo>
                  <a:pt x="4340352" y="486155"/>
                </a:lnTo>
                <a:lnTo>
                  <a:pt x="4346448" y="484906"/>
                </a:lnTo>
                <a:lnTo>
                  <a:pt x="4346448" y="471677"/>
                </a:lnTo>
                <a:lnTo>
                  <a:pt x="4355670" y="469788"/>
                </a:lnTo>
                <a:lnTo>
                  <a:pt x="4428744" y="36173"/>
                </a:lnTo>
                <a:close/>
              </a:path>
              <a:path w="6495415" h="1771014">
                <a:moveTo>
                  <a:pt x="4355670" y="469788"/>
                </a:moveTo>
                <a:lnTo>
                  <a:pt x="4346448" y="471677"/>
                </a:lnTo>
                <a:lnTo>
                  <a:pt x="4354068" y="479297"/>
                </a:lnTo>
                <a:lnTo>
                  <a:pt x="4355670" y="469788"/>
                </a:lnTo>
                <a:close/>
              </a:path>
              <a:path w="6495415" h="1771014">
                <a:moveTo>
                  <a:pt x="5417820" y="252221"/>
                </a:moveTo>
                <a:lnTo>
                  <a:pt x="4355670" y="469788"/>
                </a:lnTo>
                <a:lnTo>
                  <a:pt x="4354068" y="479297"/>
                </a:lnTo>
                <a:lnTo>
                  <a:pt x="4346448" y="471677"/>
                </a:lnTo>
                <a:lnTo>
                  <a:pt x="4346448" y="484906"/>
                </a:lnTo>
                <a:lnTo>
                  <a:pt x="5342335" y="280771"/>
                </a:lnTo>
                <a:lnTo>
                  <a:pt x="5376672" y="261365"/>
                </a:lnTo>
                <a:lnTo>
                  <a:pt x="5381244" y="272795"/>
                </a:lnTo>
                <a:lnTo>
                  <a:pt x="5381244" y="272937"/>
                </a:lnTo>
                <a:lnTo>
                  <a:pt x="5417820" y="252221"/>
                </a:lnTo>
                <a:close/>
              </a:path>
              <a:path w="6495415" h="1771014">
                <a:moveTo>
                  <a:pt x="5635002" y="1283696"/>
                </a:moveTo>
                <a:lnTo>
                  <a:pt x="5591709" y="1267926"/>
                </a:lnTo>
                <a:lnTo>
                  <a:pt x="4373118" y="1166621"/>
                </a:lnTo>
                <a:lnTo>
                  <a:pt x="4381500" y="1189759"/>
                </a:lnTo>
                <a:lnTo>
                  <a:pt x="4381500" y="1180337"/>
                </a:lnTo>
                <a:lnTo>
                  <a:pt x="4388358" y="1171955"/>
                </a:lnTo>
                <a:lnTo>
                  <a:pt x="4391727" y="1181181"/>
                </a:lnTo>
                <a:lnTo>
                  <a:pt x="5635002" y="1283696"/>
                </a:lnTo>
                <a:close/>
              </a:path>
              <a:path w="6495415" h="1771014">
                <a:moveTo>
                  <a:pt x="4391727" y="1181181"/>
                </a:moveTo>
                <a:lnTo>
                  <a:pt x="4388358" y="1171955"/>
                </a:lnTo>
                <a:lnTo>
                  <a:pt x="4381500" y="1180337"/>
                </a:lnTo>
                <a:lnTo>
                  <a:pt x="4391727" y="1181181"/>
                </a:lnTo>
                <a:close/>
              </a:path>
              <a:path w="6495415" h="1771014">
                <a:moveTo>
                  <a:pt x="4481322" y="1426463"/>
                </a:moveTo>
                <a:lnTo>
                  <a:pt x="4391727" y="1181181"/>
                </a:lnTo>
                <a:lnTo>
                  <a:pt x="4381500" y="1180337"/>
                </a:lnTo>
                <a:lnTo>
                  <a:pt x="4381500" y="1189759"/>
                </a:lnTo>
                <a:lnTo>
                  <a:pt x="4461743" y="1411258"/>
                </a:lnTo>
                <a:lnTo>
                  <a:pt x="4472178" y="1412747"/>
                </a:lnTo>
                <a:lnTo>
                  <a:pt x="4472178" y="1425161"/>
                </a:lnTo>
                <a:lnTo>
                  <a:pt x="4481322" y="1426463"/>
                </a:lnTo>
                <a:close/>
              </a:path>
              <a:path w="6495415" h="1771014">
                <a:moveTo>
                  <a:pt x="4428744" y="15239"/>
                </a:moveTo>
                <a:lnTo>
                  <a:pt x="4420362" y="8381"/>
                </a:lnTo>
                <a:lnTo>
                  <a:pt x="4418606" y="18866"/>
                </a:lnTo>
                <a:lnTo>
                  <a:pt x="4428744" y="15239"/>
                </a:lnTo>
                <a:close/>
              </a:path>
              <a:path w="6495415" h="1771014">
                <a:moveTo>
                  <a:pt x="4472178" y="1412747"/>
                </a:moveTo>
                <a:lnTo>
                  <a:pt x="4461743" y="1411258"/>
                </a:lnTo>
                <a:lnTo>
                  <a:pt x="4465320" y="1421129"/>
                </a:lnTo>
                <a:lnTo>
                  <a:pt x="4472178" y="1412747"/>
                </a:lnTo>
                <a:close/>
              </a:path>
              <a:path w="6495415" h="1771014">
                <a:moveTo>
                  <a:pt x="5456682" y="931830"/>
                </a:moveTo>
                <a:lnTo>
                  <a:pt x="5456682" y="918971"/>
                </a:lnTo>
                <a:lnTo>
                  <a:pt x="5455158" y="931163"/>
                </a:lnTo>
                <a:lnTo>
                  <a:pt x="5433438" y="922426"/>
                </a:lnTo>
                <a:lnTo>
                  <a:pt x="4872228" y="1005839"/>
                </a:lnTo>
                <a:lnTo>
                  <a:pt x="4898898" y="1015555"/>
                </a:lnTo>
                <a:lnTo>
                  <a:pt x="4898898" y="1014221"/>
                </a:lnTo>
                <a:lnTo>
                  <a:pt x="4899659" y="1002029"/>
                </a:lnTo>
                <a:lnTo>
                  <a:pt x="4923262" y="1010623"/>
                </a:lnTo>
                <a:lnTo>
                  <a:pt x="5456682" y="931830"/>
                </a:lnTo>
                <a:close/>
              </a:path>
              <a:path w="6495415" h="1771014">
                <a:moveTo>
                  <a:pt x="5381244" y="272937"/>
                </a:moveTo>
                <a:lnTo>
                  <a:pt x="5381244" y="272795"/>
                </a:lnTo>
                <a:lnTo>
                  <a:pt x="5342335" y="280771"/>
                </a:lnTo>
                <a:lnTo>
                  <a:pt x="4873752" y="545591"/>
                </a:lnTo>
                <a:lnTo>
                  <a:pt x="4898135" y="545733"/>
                </a:lnTo>
                <a:lnTo>
                  <a:pt x="4898135" y="533399"/>
                </a:lnTo>
                <a:lnTo>
                  <a:pt x="4921132" y="533531"/>
                </a:lnTo>
                <a:lnTo>
                  <a:pt x="5381244" y="272937"/>
                </a:lnTo>
                <a:close/>
              </a:path>
              <a:path w="6495415" h="1771014">
                <a:moveTo>
                  <a:pt x="4921132" y="533531"/>
                </a:moveTo>
                <a:lnTo>
                  <a:pt x="4898135" y="533399"/>
                </a:lnTo>
                <a:lnTo>
                  <a:pt x="4901183" y="544829"/>
                </a:lnTo>
                <a:lnTo>
                  <a:pt x="4921132" y="533531"/>
                </a:lnTo>
                <a:close/>
              </a:path>
              <a:path w="6495415" h="1771014">
                <a:moveTo>
                  <a:pt x="6495288" y="547115"/>
                </a:moveTo>
                <a:lnTo>
                  <a:pt x="6495288" y="542543"/>
                </a:lnTo>
                <a:lnTo>
                  <a:pt x="4921132" y="533531"/>
                </a:lnTo>
                <a:lnTo>
                  <a:pt x="4901183" y="544829"/>
                </a:lnTo>
                <a:lnTo>
                  <a:pt x="4898135" y="533399"/>
                </a:lnTo>
                <a:lnTo>
                  <a:pt x="4898135" y="545733"/>
                </a:lnTo>
                <a:lnTo>
                  <a:pt x="6371441" y="554312"/>
                </a:lnTo>
                <a:lnTo>
                  <a:pt x="6443472" y="542543"/>
                </a:lnTo>
                <a:lnTo>
                  <a:pt x="6444233" y="554735"/>
                </a:lnTo>
                <a:lnTo>
                  <a:pt x="6444233" y="555460"/>
                </a:lnTo>
                <a:lnTo>
                  <a:pt x="6495288" y="547115"/>
                </a:lnTo>
                <a:close/>
              </a:path>
              <a:path w="6495415" h="1771014">
                <a:moveTo>
                  <a:pt x="4923262" y="1010623"/>
                </a:moveTo>
                <a:lnTo>
                  <a:pt x="4899659" y="1002029"/>
                </a:lnTo>
                <a:lnTo>
                  <a:pt x="4898898" y="1014221"/>
                </a:lnTo>
                <a:lnTo>
                  <a:pt x="4923262" y="1010623"/>
                </a:lnTo>
                <a:close/>
              </a:path>
              <a:path w="6495415" h="1771014">
                <a:moveTo>
                  <a:pt x="5684520" y="1287779"/>
                </a:moveTo>
                <a:lnTo>
                  <a:pt x="4923262" y="1010623"/>
                </a:lnTo>
                <a:lnTo>
                  <a:pt x="4898898" y="1014221"/>
                </a:lnTo>
                <a:lnTo>
                  <a:pt x="4898898" y="1015555"/>
                </a:lnTo>
                <a:lnTo>
                  <a:pt x="5591709" y="1267926"/>
                </a:lnTo>
                <a:lnTo>
                  <a:pt x="5638038" y="1271777"/>
                </a:lnTo>
                <a:lnTo>
                  <a:pt x="5638038" y="1283947"/>
                </a:lnTo>
                <a:lnTo>
                  <a:pt x="5684520" y="1287779"/>
                </a:lnTo>
                <a:close/>
              </a:path>
              <a:path w="6495415" h="1771014">
                <a:moveTo>
                  <a:pt x="6444233" y="555460"/>
                </a:moveTo>
                <a:lnTo>
                  <a:pt x="6444233" y="554735"/>
                </a:lnTo>
                <a:lnTo>
                  <a:pt x="6371441" y="554312"/>
                </a:lnTo>
                <a:lnTo>
                  <a:pt x="5053583" y="769619"/>
                </a:lnTo>
                <a:lnTo>
                  <a:pt x="5077968" y="779429"/>
                </a:lnTo>
                <a:lnTo>
                  <a:pt x="5077968" y="778763"/>
                </a:lnTo>
                <a:lnTo>
                  <a:pt x="5079492" y="766571"/>
                </a:lnTo>
                <a:lnTo>
                  <a:pt x="5100631" y="775059"/>
                </a:lnTo>
                <a:lnTo>
                  <a:pt x="6444233" y="555460"/>
                </a:lnTo>
                <a:close/>
              </a:path>
              <a:path w="6495415" h="1771014">
                <a:moveTo>
                  <a:pt x="5100631" y="775059"/>
                </a:moveTo>
                <a:lnTo>
                  <a:pt x="5079492" y="766571"/>
                </a:lnTo>
                <a:lnTo>
                  <a:pt x="5077968" y="778763"/>
                </a:lnTo>
                <a:lnTo>
                  <a:pt x="5100631" y="775059"/>
                </a:lnTo>
                <a:close/>
              </a:path>
              <a:path w="6495415" h="1771014">
                <a:moveTo>
                  <a:pt x="5481828" y="928115"/>
                </a:moveTo>
                <a:lnTo>
                  <a:pt x="5100631" y="775059"/>
                </a:lnTo>
                <a:lnTo>
                  <a:pt x="5077968" y="778763"/>
                </a:lnTo>
                <a:lnTo>
                  <a:pt x="5077968" y="779429"/>
                </a:lnTo>
                <a:lnTo>
                  <a:pt x="5433438" y="922426"/>
                </a:lnTo>
                <a:lnTo>
                  <a:pt x="5456682" y="918971"/>
                </a:lnTo>
                <a:lnTo>
                  <a:pt x="5456682" y="931830"/>
                </a:lnTo>
                <a:lnTo>
                  <a:pt x="5481828" y="928115"/>
                </a:lnTo>
                <a:close/>
              </a:path>
              <a:path w="6495415" h="1771014">
                <a:moveTo>
                  <a:pt x="5381244" y="272795"/>
                </a:moveTo>
                <a:lnTo>
                  <a:pt x="5376672" y="261365"/>
                </a:lnTo>
                <a:lnTo>
                  <a:pt x="5342335" y="280771"/>
                </a:lnTo>
                <a:lnTo>
                  <a:pt x="5381244" y="272795"/>
                </a:lnTo>
                <a:close/>
              </a:path>
              <a:path w="6495415" h="1771014">
                <a:moveTo>
                  <a:pt x="5456682" y="918971"/>
                </a:moveTo>
                <a:lnTo>
                  <a:pt x="5433438" y="922426"/>
                </a:lnTo>
                <a:lnTo>
                  <a:pt x="5455158" y="931163"/>
                </a:lnTo>
                <a:lnTo>
                  <a:pt x="5456682" y="918971"/>
                </a:lnTo>
                <a:close/>
              </a:path>
              <a:path w="6495415" h="1771014">
                <a:moveTo>
                  <a:pt x="5638038" y="1271777"/>
                </a:moveTo>
                <a:lnTo>
                  <a:pt x="5591709" y="1267926"/>
                </a:lnTo>
                <a:lnTo>
                  <a:pt x="5635002" y="1283696"/>
                </a:lnTo>
                <a:lnTo>
                  <a:pt x="5635791" y="1283761"/>
                </a:lnTo>
                <a:lnTo>
                  <a:pt x="5638038" y="1271777"/>
                </a:lnTo>
                <a:close/>
              </a:path>
              <a:path w="6495415" h="1771014">
                <a:moveTo>
                  <a:pt x="5635791" y="1283761"/>
                </a:moveTo>
                <a:lnTo>
                  <a:pt x="5635002" y="1283696"/>
                </a:lnTo>
                <a:lnTo>
                  <a:pt x="5635752" y="1283969"/>
                </a:lnTo>
                <a:lnTo>
                  <a:pt x="5635791" y="1283761"/>
                </a:lnTo>
                <a:close/>
              </a:path>
              <a:path w="6495415" h="1771014">
                <a:moveTo>
                  <a:pt x="5638038" y="1283947"/>
                </a:moveTo>
                <a:lnTo>
                  <a:pt x="5638038" y="1271777"/>
                </a:lnTo>
                <a:lnTo>
                  <a:pt x="5635791" y="1283761"/>
                </a:lnTo>
                <a:lnTo>
                  <a:pt x="5638038" y="1283947"/>
                </a:lnTo>
                <a:close/>
              </a:path>
              <a:path w="6495415" h="1771014">
                <a:moveTo>
                  <a:pt x="6444233" y="554735"/>
                </a:moveTo>
                <a:lnTo>
                  <a:pt x="6443472" y="542543"/>
                </a:lnTo>
                <a:lnTo>
                  <a:pt x="6371441" y="554312"/>
                </a:lnTo>
                <a:lnTo>
                  <a:pt x="6444233" y="554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117340" y="4906772"/>
            <a:ext cx="122301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latin typeface="Tahoma"/>
                <a:cs typeface="Tahoma"/>
              </a:rPr>
              <a:t>Do</a:t>
            </a:r>
            <a:r>
              <a:rPr dirty="0" sz="4000" spc="-85" b="1">
                <a:latin typeface="Tahoma"/>
                <a:cs typeface="Tahoma"/>
              </a:rPr>
              <a:t> </a:t>
            </a:r>
            <a:r>
              <a:rPr dirty="0" sz="4000" b="1">
                <a:latin typeface="Tahoma"/>
                <a:cs typeface="Tahoma"/>
              </a:rPr>
              <a:t>!!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457200"/>
            <a:ext cx="3505200" cy="6858000"/>
          </a:xfrm>
          <a:custGeom>
            <a:avLst/>
            <a:gdLst/>
            <a:ahLst/>
            <a:cxnLst/>
            <a:rect l="l" t="t" r="r" b="b"/>
            <a:pathLst>
              <a:path w="3505200" h="6858000">
                <a:moveTo>
                  <a:pt x="0" y="6858000"/>
                </a:moveTo>
                <a:lnTo>
                  <a:pt x="3505199" y="6858000"/>
                </a:lnTo>
                <a:lnTo>
                  <a:pt x="35051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19600" y="457200"/>
            <a:ext cx="1276350" cy="6858000"/>
          </a:xfrm>
          <a:custGeom>
            <a:avLst/>
            <a:gdLst/>
            <a:ahLst/>
            <a:cxnLst/>
            <a:rect l="l" t="t" r="r" b="b"/>
            <a:pathLst>
              <a:path w="1276350" h="6858000">
                <a:moveTo>
                  <a:pt x="0" y="6858000"/>
                </a:moveTo>
                <a:lnTo>
                  <a:pt x="1276349" y="6858000"/>
                </a:lnTo>
                <a:lnTo>
                  <a:pt x="127634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67000" y="457200"/>
            <a:ext cx="1371600" cy="6858000"/>
          </a:xfrm>
          <a:custGeom>
            <a:avLst/>
            <a:gdLst/>
            <a:ahLst/>
            <a:cxnLst/>
            <a:rect l="l" t="t" r="r" b="b"/>
            <a:pathLst>
              <a:path w="1371600" h="6858000">
                <a:moveTo>
                  <a:pt x="0" y="6858000"/>
                </a:moveTo>
                <a:lnTo>
                  <a:pt x="1371599" y="6858000"/>
                </a:lnTo>
                <a:lnTo>
                  <a:pt x="1371599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763000" y="459486"/>
            <a:ext cx="838200" cy="6855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8600" y="45720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0" y="6858000"/>
                </a:lnTo>
                <a:lnTo>
                  <a:pt x="381000" y="6858000"/>
                </a:lnTo>
                <a:lnTo>
                  <a:pt x="38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7200" y="457200"/>
            <a:ext cx="19812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590800" y="457200"/>
            <a:ext cx="16764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76800" y="457200"/>
            <a:ext cx="838200" cy="685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38400" y="45720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0" y="0"/>
                </a:moveTo>
                <a:lnTo>
                  <a:pt x="0" y="6858000"/>
                </a:lnTo>
                <a:lnTo>
                  <a:pt x="228600" y="6858000"/>
                </a:lnTo>
                <a:lnTo>
                  <a:pt x="228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02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95950" y="457200"/>
            <a:ext cx="400050" cy="6858000"/>
          </a:xfrm>
          <a:custGeom>
            <a:avLst/>
            <a:gdLst/>
            <a:ahLst/>
            <a:cxnLst/>
            <a:rect l="l" t="t" r="r" b="b"/>
            <a:pathLst>
              <a:path w="400050" h="6858000">
                <a:moveTo>
                  <a:pt x="0" y="0"/>
                </a:moveTo>
                <a:lnTo>
                  <a:pt x="0" y="6858000"/>
                </a:lnTo>
                <a:lnTo>
                  <a:pt x="400050" y="6858000"/>
                </a:lnTo>
                <a:lnTo>
                  <a:pt x="400050" y="0"/>
                </a:lnTo>
                <a:lnTo>
                  <a:pt x="0" y="0"/>
                </a:lnTo>
                <a:close/>
              </a:path>
            </a:pathLst>
          </a:custGeom>
          <a:solidFill>
            <a:srgbClr val="602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848600" y="457200"/>
            <a:ext cx="2286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019800" y="457200"/>
            <a:ext cx="9906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553200" y="457200"/>
            <a:ext cx="2286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3859" y="457200"/>
            <a:ext cx="73914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9486" y="6608826"/>
            <a:ext cx="9141714" cy="706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57200" y="6596888"/>
            <a:ext cx="9144000" cy="2755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600200" y="3733800"/>
            <a:ext cx="6248400" cy="2362200"/>
          </a:xfrm>
          <a:custGeom>
            <a:avLst/>
            <a:gdLst/>
            <a:ahLst/>
            <a:cxnLst/>
            <a:rect l="l" t="t" r="r" b="b"/>
            <a:pathLst>
              <a:path w="6248400" h="2362200">
                <a:moveTo>
                  <a:pt x="1138428" y="1983785"/>
                </a:moveTo>
                <a:lnTo>
                  <a:pt x="1138428" y="1267968"/>
                </a:lnTo>
                <a:lnTo>
                  <a:pt x="0" y="1408938"/>
                </a:lnTo>
                <a:lnTo>
                  <a:pt x="963930" y="1680972"/>
                </a:lnTo>
                <a:lnTo>
                  <a:pt x="963930" y="1976085"/>
                </a:lnTo>
                <a:lnTo>
                  <a:pt x="1138428" y="1983785"/>
                </a:lnTo>
                <a:close/>
              </a:path>
              <a:path w="6248400" h="2362200">
                <a:moveTo>
                  <a:pt x="1554480" y="2295954"/>
                </a:moveTo>
                <a:lnTo>
                  <a:pt x="1554480" y="854964"/>
                </a:lnTo>
                <a:lnTo>
                  <a:pt x="339090" y="904494"/>
                </a:lnTo>
                <a:lnTo>
                  <a:pt x="1138428" y="1267968"/>
                </a:lnTo>
                <a:lnTo>
                  <a:pt x="1138428" y="1983785"/>
                </a:lnTo>
                <a:lnTo>
                  <a:pt x="1390650" y="1994916"/>
                </a:lnTo>
                <a:lnTo>
                  <a:pt x="1422654" y="2362200"/>
                </a:lnTo>
                <a:lnTo>
                  <a:pt x="1554480" y="2295954"/>
                </a:lnTo>
                <a:close/>
              </a:path>
              <a:path w="6248400" h="2362200">
                <a:moveTo>
                  <a:pt x="963930" y="1976085"/>
                </a:moveTo>
                <a:lnTo>
                  <a:pt x="963930" y="1680972"/>
                </a:lnTo>
                <a:lnTo>
                  <a:pt x="371856" y="1949958"/>
                </a:lnTo>
                <a:lnTo>
                  <a:pt x="963930" y="1976085"/>
                </a:lnTo>
                <a:close/>
              </a:path>
              <a:path w="6248400" h="2362200">
                <a:moveTo>
                  <a:pt x="4278630" y="0"/>
                </a:moveTo>
                <a:lnTo>
                  <a:pt x="3316224" y="475488"/>
                </a:lnTo>
                <a:lnTo>
                  <a:pt x="2812542" y="206501"/>
                </a:lnTo>
                <a:lnTo>
                  <a:pt x="2473452" y="697992"/>
                </a:lnTo>
                <a:lnTo>
                  <a:pt x="1303020" y="397002"/>
                </a:lnTo>
                <a:lnTo>
                  <a:pt x="1554480" y="854964"/>
                </a:lnTo>
                <a:lnTo>
                  <a:pt x="1554480" y="2295954"/>
                </a:lnTo>
                <a:lnTo>
                  <a:pt x="2177796" y="1982724"/>
                </a:lnTo>
                <a:lnTo>
                  <a:pt x="2516886" y="2156460"/>
                </a:lnTo>
                <a:lnTo>
                  <a:pt x="2855976" y="1899665"/>
                </a:lnTo>
                <a:lnTo>
                  <a:pt x="3359658" y="2061210"/>
                </a:lnTo>
                <a:lnTo>
                  <a:pt x="3523488" y="1742694"/>
                </a:lnTo>
                <a:lnTo>
                  <a:pt x="4202430" y="1876022"/>
                </a:lnTo>
                <a:lnTo>
                  <a:pt x="4202430" y="632460"/>
                </a:lnTo>
                <a:lnTo>
                  <a:pt x="4278630" y="0"/>
                </a:lnTo>
                <a:close/>
              </a:path>
              <a:path w="6248400" h="2362200">
                <a:moveTo>
                  <a:pt x="5209032" y="347471"/>
                </a:moveTo>
                <a:lnTo>
                  <a:pt x="4202430" y="632460"/>
                </a:lnTo>
                <a:lnTo>
                  <a:pt x="4202430" y="1876022"/>
                </a:lnTo>
                <a:lnTo>
                  <a:pt x="4235196" y="1882457"/>
                </a:lnTo>
                <a:lnTo>
                  <a:pt x="4235196" y="1569720"/>
                </a:lnTo>
                <a:lnTo>
                  <a:pt x="4738878" y="1627319"/>
                </a:lnTo>
                <a:lnTo>
                  <a:pt x="4738878" y="714755"/>
                </a:lnTo>
                <a:lnTo>
                  <a:pt x="5209032" y="347471"/>
                </a:lnTo>
                <a:close/>
              </a:path>
              <a:path w="6248400" h="2362200">
                <a:moveTo>
                  <a:pt x="4322826" y="1899665"/>
                </a:moveTo>
                <a:lnTo>
                  <a:pt x="4235196" y="1569720"/>
                </a:lnTo>
                <a:lnTo>
                  <a:pt x="4235196" y="1882457"/>
                </a:lnTo>
                <a:lnTo>
                  <a:pt x="4322826" y="1899665"/>
                </a:lnTo>
                <a:close/>
              </a:path>
              <a:path w="6248400" h="2362200">
                <a:moveTo>
                  <a:pt x="6248400" y="726947"/>
                </a:moveTo>
                <a:lnTo>
                  <a:pt x="4738878" y="714755"/>
                </a:lnTo>
                <a:lnTo>
                  <a:pt x="4738878" y="1346454"/>
                </a:lnTo>
                <a:lnTo>
                  <a:pt x="4913376" y="1310921"/>
                </a:lnTo>
                <a:lnTo>
                  <a:pt x="4913376" y="1028700"/>
                </a:lnTo>
                <a:lnTo>
                  <a:pt x="6248400" y="726947"/>
                </a:lnTo>
                <a:close/>
              </a:path>
              <a:path w="6248400" h="2362200">
                <a:moveTo>
                  <a:pt x="5461254" y="1709927"/>
                </a:moveTo>
                <a:lnTo>
                  <a:pt x="4738878" y="1346454"/>
                </a:lnTo>
                <a:lnTo>
                  <a:pt x="4738878" y="1627319"/>
                </a:lnTo>
                <a:lnTo>
                  <a:pt x="5461254" y="1709927"/>
                </a:lnTo>
                <a:close/>
              </a:path>
              <a:path w="6248400" h="2362200">
                <a:moveTo>
                  <a:pt x="5285232" y="1235202"/>
                </a:moveTo>
                <a:lnTo>
                  <a:pt x="4913376" y="1028700"/>
                </a:lnTo>
                <a:lnTo>
                  <a:pt x="4913376" y="1310921"/>
                </a:lnTo>
                <a:lnTo>
                  <a:pt x="5285232" y="1235202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568958" y="3723132"/>
            <a:ext cx="6330950" cy="2383155"/>
          </a:xfrm>
          <a:custGeom>
            <a:avLst/>
            <a:gdLst/>
            <a:ahLst/>
            <a:cxnLst/>
            <a:rect l="l" t="t" r="r" b="b"/>
            <a:pathLst>
              <a:path w="6330950" h="2383154">
                <a:moveTo>
                  <a:pt x="1168908" y="1285454"/>
                </a:moveTo>
                <a:lnTo>
                  <a:pt x="1168908" y="1272540"/>
                </a:lnTo>
                <a:lnTo>
                  <a:pt x="1167383" y="1284732"/>
                </a:lnTo>
                <a:lnTo>
                  <a:pt x="1146627" y="1275285"/>
                </a:lnTo>
                <a:lnTo>
                  <a:pt x="0" y="1416558"/>
                </a:lnTo>
                <a:lnTo>
                  <a:pt x="32013" y="1425624"/>
                </a:lnTo>
                <a:lnTo>
                  <a:pt x="33527" y="1413510"/>
                </a:lnTo>
                <a:lnTo>
                  <a:pt x="63064" y="1421870"/>
                </a:lnTo>
                <a:lnTo>
                  <a:pt x="1168908" y="1285454"/>
                </a:lnTo>
                <a:close/>
              </a:path>
              <a:path w="6330950" h="2383154">
                <a:moveTo>
                  <a:pt x="63064" y="1421870"/>
                </a:moveTo>
                <a:lnTo>
                  <a:pt x="33527" y="1413510"/>
                </a:lnTo>
                <a:lnTo>
                  <a:pt x="32013" y="1425624"/>
                </a:lnTo>
                <a:lnTo>
                  <a:pt x="32202" y="1425677"/>
                </a:lnTo>
                <a:lnTo>
                  <a:pt x="63064" y="1421870"/>
                </a:lnTo>
                <a:close/>
              </a:path>
              <a:path w="6330950" h="2383154">
                <a:moveTo>
                  <a:pt x="1013459" y="1690878"/>
                </a:moveTo>
                <a:lnTo>
                  <a:pt x="63064" y="1421870"/>
                </a:lnTo>
                <a:lnTo>
                  <a:pt x="32202" y="1425677"/>
                </a:lnTo>
                <a:lnTo>
                  <a:pt x="976890" y="1693206"/>
                </a:lnTo>
                <a:lnTo>
                  <a:pt x="992124" y="1686306"/>
                </a:lnTo>
                <a:lnTo>
                  <a:pt x="992886" y="1697736"/>
                </a:lnTo>
                <a:lnTo>
                  <a:pt x="992886" y="1700196"/>
                </a:lnTo>
                <a:lnTo>
                  <a:pt x="1013459" y="1690878"/>
                </a:lnTo>
                <a:close/>
              </a:path>
              <a:path w="6330950" h="2383154">
                <a:moveTo>
                  <a:pt x="1584959" y="872197"/>
                </a:moveTo>
                <a:lnTo>
                  <a:pt x="1584959" y="859536"/>
                </a:lnTo>
                <a:lnTo>
                  <a:pt x="1580388" y="868680"/>
                </a:lnTo>
                <a:lnTo>
                  <a:pt x="1575566" y="859916"/>
                </a:lnTo>
                <a:lnTo>
                  <a:pt x="343662" y="909828"/>
                </a:lnTo>
                <a:lnTo>
                  <a:pt x="371094" y="922313"/>
                </a:lnTo>
                <a:lnTo>
                  <a:pt x="371094" y="922020"/>
                </a:lnTo>
                <a:lnTo>
                  <a:pt x="373380" y="909828"/>
                </a:lnTo>
                <a:lnTo>
                  <a:pt x="397795" y="920924"/>
                </a:lnTo>
                <a:lnTo>
                  <a:pt x="1584959" y="872197"/>
                </a:lnTo>
                <a:close/>
              </a:path>
              <a:path w="6330950" h="2383154">
                <a:moveTo>
                  <a:pt x="397795" y="920924"/>
                </a:moveTo>
                <a:lnTo>
                  <a:pt x="373380" y="909828"/>
                </a:lnTo>
                <a:lnTo>
                  <a:pt x="371094" y="922020"/>
                </a:lnTo>
                <a:lnTo>
                  <a:pt x="397795" y="920924"/>
                </a:lnTo>
                <a:close/>
              </a:path>
              <a:path w="6330950" h="2383154">
                <a:moveTo>
                  <a:pt x="1193291" y="1282446"/>
                </a:moveTo>
                <a:lnTo>
                  <a:pt x="397795" y="920924"/>
                </a:lnTo>
                <a:lnTo>
                  <a:pt x="371094" y="922020"/>
                </a:lnTo>
                <a:lnTo>
                  <a:pt x="371094" y="922313"/>
                </a:lnTo>
                <a:lnTo>
                  <a:pt x="1146627" y="1275285"/>
                </a:lnTo>
                <a:lnTo>
                  <a:pt x="1168908" y="1272540"/>
                </a:lnTo>
                <a:lnTo>
                  <a:pt x="1168908" y="1285454"/>
                </a:lnTo>
                <a:lnTo>
                  <a:pt x="1193291" y="1282446"/>
                </a:lnTo>
                <a:close/>
              </a:path>
              <a:path w="6330950" h="2383154">
                <a:moveTo>
                  <a:pt x="992886" y="1700196"/>
                </a:moveTo>
                <a:lnTo>
                  <a:pt x="992886" y="1697736"/>
                </a:lnTo>
                <a:lnTo>
                  <a:pt x="976890" y="1693206"/>
                </a:lnTo>
                <a:lnTo>
                  <a:pt x="376427" y="1965198"/>
                </a:lnTo>
                <a:lnTo>
                  <a:pt x="403859" y="1966438"/>
                </a:lnTo>
                <a:lnTo>
                  <a:pt x="403859" y="1953768"/>
                </a:lnTo>
                <a:lnTo>
                  <a:pt x="430441" y="1954955"/>
                </a:lnTo>
                <a:lnTo>
                  <a:pt x="992886" y="1700196"/>
                </a:lnTo>
                <a:close/>
              </a:path>
              <a:path w="6330950" h="2383154">
                <a:moveTo>
                  <a:pt x="430441" y="1954955"/>
                </a:moveTo>
                <a:lnTo>
                  <a:pt x="403859" y="1953768"/>
                </a:lnTo>
                <a:lnTo>
                  <a:pt x="406145" y="1965960"/>
                </a:lnTo>
                <a:lnTo>
                  <a:pt x="430441" y="1954955"/>
                </a:lnTo>
                <a:close/>
              </a:path>
              <a:path w="6330950" h="2383154">
                <a:moveTo>
                  <a:pt x="1459156" y="2363350"/>
                </a:moveTo>
                <a:lnTo>
                  <a:pt x="1427226" y="1999488"/>
                </a:lnTo>
                <a:lnTo>
                  <a:pt x="430441" y="1954955"/>
                </a:lnTo>
                <a:lnTo>
                  <a:pt x="406145" y="1965960"/>
                </a:lnTo>
                <a:lnTo>
                  <a:pt x="403859" y="1953768"/>
                </a:lnTo>
                <a:lnTo>
                  <a:pt x="403859" y="1966438"/>
                </a:lnTo>
                <a:lnTo>
                  <a:pt x="1415033" y="2012166"/>
                </a:lnTo>
                <a:lnTo>
                  <a:pt x="1415033" y="2006346"/>
                </a:lnTo>
                <a:lnTo>
                  <a:pt x="1421130" y="2012442"/>
                </a:lnTo>
                <a:lnTo>
                  <a:pt x="1421130" y="2074787"/>
                </a:lnTo>
                <a:lnTo>
                  <a:pt x="1448562" y="2382774"/>
                </a:lnTo>
                <a:lnTo>
                  <a:pt x="1450847" y="2381624"/>
                </a:lnTo>
                <a:lnTo>
                  <a:pt x="1450847" y="2367534"/>
                </a:lnTo>
                <a:lnTo>
                  <a:pt x="1459156" y="2363350"/>
                </a:lnTo>
                <a:close/>
              </a:path>
              <a:path w="6330950" h="2383154">
                <a:moveTo>
                  <a:pt x="992886" y="1697736"/>
                </a:moveTo>
                <a:lnTo>
                  <a:pt x="992124" y="1686306"/>
                </a:lnTo>
                <a:lnTo>
                  <a:pt x="976890" y="1693206"/>
                </a:lnTo>
                <a:lnTo>
                  <a:pt x="992886" y="1697736"/>
                </a:lnTo>
                <a:close/>
              </a:path>
              <a:path w="6330950" h="2383154">
                <a:moveTo>
                  <a:pt x="1168908" y="1272540"/>
                </a:moveTo>
                <a:lnTo>
                  <a:pt x="1146627" y="1275285"/>
                </a:lnTo>
                <a:lnTo>
                  <a:pt x="1167383" y="1284732"/>
                </a:lnTo>
                <a:lnTo>
                  <a:pt x="1168908" y="1272540"/>
                </a:lnTo>
                <a:close/>
              </a:path>
              <a:path w="6330950" h="2383154">
                <a:moveTo>
                  <a:pt x="2502180" y="701525"/>
                </a:moveTo>
                <a:lnTo>
                  <a:pt x="1321308" y="397764"/>
                </a:lnTo>
                <a:lnTo>
                  <a:pt x="1331976" y="417154"/>
                </a:lnTo>
                <a:lnTo>
                  <a:pt x="1331976" y="413766"/>
                </a:lnTo>
                <a:lnTo>
                  <a:pt x="1339595" y="404622"/>
                </a:lnTo>
                <a:lnTo>
                  <a:pt x="1346706" y="417556"/>
                </a:lnTo>
                <a:lnTo>
                  <a:pt x="2499360" y="714123"/>
                </a:lnTo>
                <a:lnTo>
                  <a:pt x="2499360" y="705612"/>
                </a:lnTo>
                <a:lnTo>
                  <a:pt x="2502180" y="701525"/>
                </a:lnTo>
                <a:close/>
              </a:path>
              <a:path w="6330950" h="2383154">
                <a:moveTo>
                  <a:pt x="1346706" y="417556"/>
                </a:moveTo>
                <a:lnTo>
                  <a:pt x="1339595" y="404622"/>
                </a:lnTo>
                <a:lnTo>
                  <a:pt x="1331976" y="413766"/>
                </a:lnTo>
                <a:lnTo>
                  <a:pt x="1346706" y="417556"/>
                </a:lnTo>
                <a:close/>
              </a:path>
              <a:path w="6330950" h="2383154">
                <a:moveTo>
                  <a:pt x="1596389" y="871728"/>
                </a:moveTo>
                <a:lnTo>
                  <a:pt x="1346706" y="417556"/>
                </a:lnTo>
                <a:lnTo>
                  <a:pt x="1331976" y="413766"/>
                </a:lnTo>
                <a:lnTo>
                  <a:pt x="1331976" y="417154"/>
                </a:lnTo>
                <a:lnTo>
                  <a:pt x="1575566" y="859916"/>
                </a:lnTo>
                <a:lnTo>
                  <a:pt x="1584959" y="859536"/>
                </a:lnTo>
                <a:lnTo>
                  <a:pt x="1584959" y="872197"/>
                </a:lnTo>
                <a:lnTo>
                  <a:pt x="1596389" y="871728"/>
                </a:lnTo>
                <a:close/>
              </a:path>
              <a:path w="6330950" h="2383154">
                <a:moveTo>
                  <a:pt x="1421130" y="2012442"/>
                </a:moveTo>
                <a:lnTo>
                  <a:pt x="1415033" y="2006346"/>
                </a:lnTo>
                <a:lnTo>
                  <a:pt x="1415554" y="2012189"/>
                </a:lnTo>
                <a:lnTo>
                  <a:pt x="1421130" y="2012442"/>
                </a:lnTo>
                <a:close/>
              </a:path>
              <a:path w="6330950" h="2383154">
                <a:moveTo>
                  <a:pt x="1415554" y="2012189"/>
                </a:moveTo>
                <a:lnTo>
                  <a:pt x="1415033" y="2006346"/>
                </a:lnTo>
                <a:lnTo>
                  <a:pt x="1415033" y="2012166"/>
                </a:lnTo>
                <a:lnTo>
                  <a:pt x="1415554" y="2012189"/>
                </a:lnTo>
                <a:close/>
              </a:path>
              <a:path w="6330950" h="2383154">
                <a:moveTo>
                  <a:pt x="1421130" y="2074787"/>
                </a:moveTo>
                <a:lnTo>
                  <a:pt x="1421130" y="2012442"/>
                </a:lnTo>
                <a:lnTo>
                  <a:pt x="1415554" y="2012189"/>
                </a:lnTo>
                <a:lnTo>
                  <a:pt x="1421130" y="2074787"/>
                </a:lnTo>
                <a:close/>
              </a:path>
              <a:path w="6330950" h="2383154">
                <a:moveTo>
                  <a:pt x="1459991" y="2372868"/>
                </a:moveTo>
                <a:lnTo>
                  <a:pt x="1459156" y="2363350"/>
                </a:lnTo>
                <a:lnTo>
                  <a:pt x="1450847" y="2367534"/>
                </a:lnTo>
                <a:lnTo>
                  <a:pt x="1459991" y="2372868"/>
                </a:lnTo>
                <a:close/>
              </a:path>
              <a:path w="6330950" h="2383154">
                <a:moveTo>
                  <a:pt x="1459991" y="2377024"/>
                </a:moveTo>
                <a:lnTo>
                  <a:pt x="1459991" y="2372868"/>
                </a:lnTo>
                <a:lnTo>
                  <a:pt x="1450847" y="2367534"/>
                </a:lnTo>
                <a:lnTo>
                  <a:pt x="1450847" y="2381624"/>
                </a:lnTo>
                <a:lnTo>
                  <a:pt x="1459991" y="2377024"/>
                </a:lnTo>
                <a:close/>
              </a:path>
              <a:path w="6330950" h="2383154">
                <a:moveTo>
                  <a:pt x="2547691" y="2159247"/>
                </a:moveTo>
                <a:lnTo>
                  <a:pt x="2209038" y="1985772"/>
                </a:lnTo>
                <a:lnTo>
                  <a:pt x="1459156" y="2363350"/>
                </a:lnTo>
                <a:lnTo>
                  <a:pt x="1459991" y="2372868"/>
                </a:lnTo>
                <a:lnTo>
                  <a:pt x="1459991" y="2377024"/>
                </a:lnTo>
                <a:lnTo>
                  <a:pt x="2205990" y="2001792"/>
                </a:lnTo>
                <a:lnTo>
                  <a:pt x="2205990" y="1998726"/>
                </a:lnTo>
                <a:lnTo>
                  <a:pt x="2212086" y="1998726"/>
                </a:lnTo>
                <a:lnTo>
                  <a:pt x="2212086" y="2001841"/>
                </a:lnTo>
                <a:lnTo>
                  <a:pt x="2544318" y="2171649"/>
                </a:lnTo>
                <a:lnTo>
                  <a:pt x="2544318" y="2161794"/>
                </a:lnTo>
                <a:lnTo>
                  <a:pt x="2547691" y="2159247"/>
                </a:lnTo>
                <a:close/>
              </a:path>
              <a:path w="6330950" h="2383154">
                <a:moveTo>
                  <a:pt x="1584959" y="859536"/>
                </a:moveTo>
                <a:lnTo>
                  <a:pt x="1575566" y="859916"/>
                </a:lnTo>
                <a:lnTo>
                  <a:pt x="1580388" y="868680"/>
                </a:lnTo>
                <a:lnTo>
                  <a:pt x="1584959" y="859536"/>
                </a:lnTo>
                <a:close/>
              </a:path>
              <a:path w="6330950" h="2383154">
                <a:moveTo>
                  <a:pt x="2212086" y="1998726"/>
                </a:moveTo>
                <a:lnTo>
                  <a:pt x="2205990" y="1998726"/>
                </a:lnTo>
                <a:lnTo>
                  <a:pt x="2209013" y="2000271"/>
                </a:lnTo>
                <a:lnTo>
                  <a:pt x="2212086" y="1998726"/>
                </a:lnTo>
                <a:close/>
              </a:path>
              <a:path w="6330950" h="2383154">
                <a:moveTo>
                  <a:pt x="2209013" y="2000271"/>
                </a:moveTo>
                <a:lnTo>
                  <a:pt x="2205990" y="1998726"/>
                </a:lnTo>
                <a:lnTo>
                  <a:pt x="2205990" y="2001792"/>
                </a:lnTo>
                <a:lnTo>
                  <a:pt x="2209013" y="2000271"/>
                </a:lnTo>
                <a:close/>
              </a:path>
              <a:path w="6330950" h="2383154">
                <a:moveTo>
                  <a:pt x="2212086" y="2001841"/>
                </a:moveTo>
                <a:lnTo>
                  <a:pt x="2212086" y="1998726"/>
                </a:lnTo>
                <a:lnTo>
                  <a:pt x="2209013" y="2000271"/>
                </a:lnTo>
                <a:lnTo>
                  <a:pt x="2212086" y="2001841"/>
                </a:lnTo>
                <a:close/>
              </a:path>
              <a:path w="6330950" h="2383154">
                <a:moveTo>
                  <a:pt x="2506217" y="702564"/>
                </a:moveTo>
                <a:lnTo>
                  <a:pt x="2502180" y="701525"/>
                </a:lnTo>
                <a:lnTo>
                  <a:pt x="2499360" y="705612"/>
                </a:lnTo>
                <a:lnTo>
                  <a:pt x="2506217" y="702564"/>
                </a:lnTo>
                <a:close/>
              </a:path>
              <a:path w="6330950" h="2383154">
                <a:moveTo>
                  <a:pt x="2506217" y="715887"/>
                </a:moveTo>
                <a:lnTo>
                  <a:pt x="2506217" y="702564"/>
                </a:lnTo>
                <a:lnTo>
                  <a:pt x="2499360" y="705612"/>
                </a:lnTo>
                <a:lnTo>
                  <a:pt x="2499360" y="714123"/>
                </a:lnTo>
                <a:lnTo>
                  <a:pt x="2506217" y="715887"/>
                </a:lnTo>
                <a:close/>
              </a:path>
              <a:path w="6330950" h="2383154">
                <a:moveTo>
                  <a:pt x="3347585" y="478497"/>
                </a:moveTo>
                <a:lnTo>
                  <a:pt x="2842260" y="208788"/>
                </a:lnTo>
                <a:lnTo>
                  <a:pt x="2502180" y="701525"/>
                </a:lnTo>
                <a:lnTo>
                  <a:pt x="2506217" y="702564"/>
                </a:lnTo>
                <a:lnTo>
                  <a:pt x="2506217" y="715887"/>
                </a:lnTo>
                <a:lnTo>
                  <a:pt x="2507741" y="716280"/>
                </a:lnTo>
                <a:lnTo>
                  <a:pt x="2840736" y="233141"/>
                </a:lnTo>
                <a:lnTo>
                  <a:pt x="2840736" y="223266"/>
                </a:lnTo>
                <a:lnTo>
                  <a:pt x="2849118" y="220980"/>
                </a:lnTo>
                <a:lnTo>
                  <a:pt x="2849118" y="227727"/>
                </a:lnTo>
                <a:lnTo>
                  <a:pt x="3344417" y="491391"/>
                </a:lnTo>
                <a:lnTo>
                  <a:pt x="3344417" y="480060"/>
                </a:lnTo>
                <a:lnTo>
                  <a:pt x="3347585" y="478497"/>
                </a:lnTo>
                <a:close/>
              </a:path>
              <a:path w="6330950" h="2383154">
                <a:moveTo>
                  <a:pt x="2551176" y="2161032"/>
                </a:moveTo>
                <a:lnTo>
                  <a:pt x="2547691" y="2159247"/>
                </a:lnTo>
                <a:lnTo>
                  <a:pt x="2544318" y="2161794"/>
                </a:lnTo>
                <a:lnTo>
                  <a:pt x="2551176" y="2161032"/>
                </a:lnTo>
                <a:close/>
              </a:path>
              <a:path w="6330950" h="2383154">
                <a:moveTo>
                  <a:pt x="2551176" y="2172260"/>
                </a:moveTo>
                <a:lnTo>
                  <a:pt x="2551176" y="2161032"/>
                </a:lnTo>
                <a:lnTo>
                  <a:pt x="2544318" y="2161794"/>
                </a:lnTo>
                <a:lnTo>
                  <a:pt x="2544318" y="2171649"/>
                </a:lnTo>
                <a:lnTo>
                  <a:pt x="2548890" y="2173986"/>
                </a:lnTo>
                <a:lnTo>
                  <a:pt x="2551176" y="2172260"/>
                </a:lnTo>
                <a:close/>
              </a:path>
              <a:path w="6330950" h="2383154">
                <a:moveTo>
                  <a:pt x="3387242" y="2064119"/>
                </a:moveTo>
                <a:lnTo>
                  <a:pt x="2886456" y="1903476"/>
                </a:lnTo>
                <a:lnTo>
                  <a:pt x="2547691" y="2159247"/>
                </a:lnTo>
                <a:lnTo>
                  <a:pt x="2551176" y="2161032"/>
                </a:lnTo>
                <a:lnTo>
                  <a:pt x="2551176" y="2172260"/>
                </a:lnTo>
                <a:lnTo>
                  <a:pt x="2885694" y="1919695"/>
                </a:lnTo>
                <a:lnTo>
                  <a:pt x="2885694" y="1916430"/>
                </a:lnTo>
                <a:lnTo>
                  <a:pt x="2891028" y="1915668"/>
                </a:lnTo>
                <a:lnTo>
                  <a:pt x="2891028" y="1918141"/>
                </a:lnTo>
                <a:lnTo>
                  <a:pt x="3384804" y="2076564"/>
                </a:lnTo>
                <a:lnTo>
                  <a:pt x="3384804" y="2068830"/>
                </a:lnTo>
                <a:lnTo>
                  <a:pt x="3387242" y="2064119"/>
                </a:lnTo>
                <a:close/>
              </a:path>
              <a:path w="6330950" h="2383154">
                <a:moveTo>
                  <a:pt x="2849118" y="220980"/>
                </a:moveTo>
                <a:lnTo>
                  <a:pt x="2840736" y="223266"/>
                </a:lnTo>
                <a:lnTo>
                  <a:pt x="2845715" y="225916"/>
                </a:lnTo>
                <a:lnTo>
                  <a:pt x="2849118" y="220980"/>
                </a:lnTo>
                <a:close/>
              </a:path>
              <a:path w="6330950" h="2383154">
                <a:moveTo>
                  <a:pt x="2845715" y="225916"/>
                </a:moveTo>
                <a:lnTo>
                  <a:pt x="2840736" y="223266"/>
                </a:lnTo>
                <a:lnTo>
                  <a:pt x="2840736" y="233141"/>
                </a:lnTo>
                <a:lnTo>
                  <a:pt x="2845715" y="225916"/>
                </a:lnTo>
                <a:close/>
              </a:path>
              <a:path w="6330950" h="2383154">
                <a:moveTo>
                  <a:pt x="2849118" y="227727"/>
                </a:moveTo>
                <a:lnTo>
                  <a:pt x="2849118" y="220980"/>
                </a:lnTo>
                <a:lnTo>
                  <a:pt x="2845715" y="225916"/>
                </a:lnTo>
                <a:lnTo>
                  <a:pt x="2849118" y="227727"/>
                </a:lnTo>
                <a:close/>
              </a:path>
              <a:path w="6330950" h="2383154">
                <a:moveTo>
                  <a:pt x="2891028" y="1915668"/>
                </a:moveTo>
                <a:lnTo>
                  <a:pt x="2885694" y="1916430"/>
                </a:lnTo>
                <a:lnTo>
                  <a:pt x="2888729" y="1917403"/>
                </a:lnTo>
                <a:lnTo>
                  <a:pt x="2891028" y="1915668"/>
                </a:lnTo>
                <a:close/>
              </a:path>
              <a:path w="6330950" h="2383154">
                <a:moveTo>
                  <a:pt x="2888729" y="1917403"/>
                </a:moveTo>
                <a:lnTo>
                  <a:pt x="2885694" y="1916430"/>
                </a:lnTo>
                <a:lnTo>
                  <a:pt x="2885694" y="1919695"/>
                </a:lnTo>
                <a:lnTo>
                  <a:pt x="2888729" y="1917403"/>
                </a:lnTo>
                <a:close/>
              </a:path>
              <a:path w="6330950" h="2383154">
                <a:moveTo>
                  <a:pt x="2891028" y="1918141"/>
                </a:moveTo>
                <a:lnTo>
                  <a:pt x="2891028" y="1915668"/>
                </a:lnTo>
                <a:lnTo>
                  <a:pt x="2888729" y="1917403"/>
                </a:lnTo>
                <a:lnTo>
                  <a:pt x="2891028" y="1918141"/>
                </a:lnTo>
                <a:close/>
              </a:path>
              <a:path w="6330950" h="2383154">
                <a:moveTo>
                  <a:pt x="3350514" y="480060"/>
                </a:moveTo>
                <a:lnTo>
                  <a:pt x="3347585" y="478497"/>
                </a:lnTo>
                <a:lnTo>
                  <a:pt x="3344417" y="480060"/>
                </a:lnTo>
                <a:lnTo>
                  <a:pt x="3350514" y="480060"/>
                </a:lnTo>
                <a:close/>
              </a:path>
              <a:path w="6330950" h="2383154">
                <a:moveTo>
                  <a:pt x="3350514" y="491510"/>
                </a:moveTo>
                <a:lnTo>
                  <a:pt x="3350514" y="480060"/>
                </a:lnTo>
                <a:lnTo>
                  <a:pt x="3344417" y="480060"/>
                </a:lnTo>
                <a:lnTo>
                  <a:pt x="3344417" y="491391"/>
                </a:lnTo>
                <a:lnTo>
                  <a:pt x="3347466" y="493014"/>
                </a:lnTo>
                <a:lnTo>
                  <a:pt x="3350514" y="491510"/>
                </a:lnTo>
                <a:close/>
              </a:path>
              <a:path w="6330950" h="2383154">
                <a:moveTo>
                  <a:pt x="4317492" y="0"/>
                </a:moveTo>
                <a:lnTo>
                  <a:pt x="3347585" y="478497"/>
                </a:lnTo>
                <a:lnTo>
                  <a:pt x="3350514" y="480060"/>
                </a:lnTo>
                <a:lnTo>
                  <a:pt x="3350514" y="491510"/>
                </a:lnTo>
                <a:lnTo>
                  <a:pt x="4302311" y="21997"/>
                </a:lnTo>
                <a:lnTo>
                  <a:pt x="4303776" y="9906"/>
                </a:lnTo>
                <a:lnTo>
                  <a:pt x="4312920" y="16764"/>
                </a:lnTo>
                <a:lnTo>
                  <a:pt x="4312920" y="37875"/>
                </a:lnTo>
                <a:lnTo>
                  <a:pt x="4317492" y="0"/>
                </a:lnTo>
                <a:close/>
              </a:path>
              <a:path w="6330950" h="2383154">
                <a:moveTo>
                  <a:pt x="3392424" y="2065782"/>
                </a:moveTo>
                <a:lnTo>
                  <a:pt x="3387242" y="2064119"/>
                </a:lnTo>
                <a:lnTo>
                  <a:pt x="3384804" y="2068830"/>
                </a:lnTo>
                <a:lnTo>
                  <a:pt x="3392424" y="2065782"/>
                </a:lnTo>
                <a:close/>
              </a:path>
              <a:path w="6330950" h="2383154">
                <a:moveTo>
                  <a:pt x="3392424" y="2079009"/>
                </a:moveTo>
                <a:lnTo>
                  <a:pt x="3392424" y="2065782"/>
                </a:lnTo>
                <a:lnTo>
                  <a:pt x="3384804" y="2068830"/>
                </a:lnTo>
                <a:lnTo>
                  <a:pt x="3384804" y="2076564"/>
                </a:lnTo>
                <a:lnTo>
                  <a:pt x="3392424" y="2079009"/>
                </a:lnTo>
                <a:close/>
              </a:path>
              <a:path w="6330950" h="2383154">
                <a:moveTo>
                  <a:pt x="4354830" y="1917222"/>
                </a:moveTo>
                <a:lnTo>
                  <a:pt x="4354830" y="1904238"/>
                </a:lnTo>
                <a:lnTo>
                  <a:pt x="4347972" y="1912620"/>
                </a:lnTo>
                <a:lnTo>
                  <a:pt x="4345256" y="1902357"/>
                </a:lnTo>
                <a:lnTo>
                  <a:pt x="3551682" y="1746504"/>
                </a:lnTo>
                <a:lnTo>
                  <a:pt x="3387242" y="2064119"/>
                </a:lnTo>
                <a:lnTo>
                  <a:pt x="3392424" y="2065782"/>
                </a:lnTo>
                <a:lnTo>
                  <a:pt x="3392424" y="2079009"/>
                </a:lnTo>
                <a:lnTo>
                  <a:pt x="3393948" y="2079498"/>
                </a:lnTo>
                <a:lnTo>
                  <a:pt x="3553967" y="1769687"/>
                </a:lnTo>
                <a:lnTo>
                  <a:pt x="3553967" y="1760220"/>
                </a:lnTo>
                <a:lnTo>
                  <a:pt x="3560826" y="1756410"/>
                </a:lnTo>
                <a:lnTo>
                  <a:pt x="3560826" y="1761564"/>
                </a:lnTo>
                <a:lnTo>
                  <a:pt x="4354830" y="1917222"/>
                </a:lnTo>
                <a:close/>
              </a:path>
              <a:path w="6330950" h="2383154">
                <a:moveTo>
                  <a:pt x="3560826" y="1756410"/>
                </a:moveTo>
                <a:lnTo>
                  <a:pt x="3553967" y="1760220"/>
                </a:lnTo>
                <a:lnTo>
                  <a:pt x="3558408" y="1761090"/>
                </a:lnTo>
                <a:lnTo>
                  <a:pt x="3560826" y="1756410"/>
                </a:lnTo>
                <a:close/>
              </a:path>
              <a:path w="6330950" h="2383154">
                <a:moveTo>
                  <a:pt x="3558408" y="1761090"/>
                </a:moveTo>
                <a:lnTo>
                  <a:pt x="3553967" y="1760220"/>
                </a:lnTo>
                <a:lnTo>
                  <a:pt x="3553967" y="1769687"/>
                </a:lnTo>
                <a:lnTo>
                  <a:pt x="3558408" y="1761090"/>
                </a:lnTo>
                <a:close/>
              </a:path>
              <a:path w="6330950" h="2383154">
                <a:moveTo>
                  <a:pt x="3560826" y="1761564"/>
                </a:moveTo>
                <a:lnTo>
                  <a:pt x="3560826" y="1756410"/>
                </a:lnTo>
                <a:lnTo>
                  <a:pt x="3558408" y="1761090"/>
                </a:lnTo>
                <a:lnTo>
                  <a:pt x="3560826" y="1761564"/>
                </a:lnTo>
                <a:close/>
              </a:path>
              <a:path w="6330950" h="2383154">
                <a:moveTo>
                  <a:pt x="4312920" y="37875"/>
                </a:moveTo>
                <a:lnTo>
                  <a:pt x="4312920" y="16764"/>
                </a:lnTo>
                <a:lnTo>
                  <a:pt x="4302311" y="21997"/>
                </a:lnTo>
                <a:lnTo>
                  <a:pt x="4226052" y="651510"/>
                </a:lnTo>
                <a:lnTo>
                  <a:pt x="4231386" y="650002"/>
                </a:lnTo>
                <a:lnTo>
                  <a:pt x="4231386" y="637032"/>
                </a:lnTo>
                <a:lnTo>
                  <a:pt x="4240921" y="634331"/>
                </a:lnTo>
                <a:lnTo>
                  <a:pt x="4312920" y="37875"/>
                </a:lnTo>
                <a:close/>
              </a:path>
              <a:path w="6330950" h="2383154">
                <a:moveTo>
                  <a:pt x="4240921" y="634331"/>
                </a:moveTo>
                <a:lnTo>
                  <a:pt x="4231386" y="637032"/>
                </a:lnTo>
                <a:lnTo>
                  <a:pt x="4239768" y="643890"/>
                </a:lnTo>
                <a:lnTo>
                  <a:pt x="4240921" y="634331"/>
                </a:lnTo>
                <a:close/>
              </a:path>
              <a:path w="6330950" h="2383154">
                <a:moveTo>
                  <a:pt x="5269992" y="342900"/>
                </a:moveTo>
                <a:lnTo>
                  <a:pt x="4240921" y="634331"/>
                </a:lnTo>
                <a:lnTo>
                  <a:pt x="4239768" y="643890"/>
                </a:lnTo>
                <a:lnTo>
                  <a:pt x="4231386" y="637032"/>
                </a:lnTo>
                <a:lnTo>
                  <a:pt x="4231386" y="650002"/>
                </a:lnTo>
                <a:lnTo>
                  <a:pt x="5210097" y="373410"/>
                </a:lnTo>
                <a:lnTo>
                  <a:pt x="5236464" y="352806"/>
                </a:lnTo>
                <a:lnTo>
                  <a:pt x="5242559" y="364236"/>
                </a:lnTo>
                <a:lnTo>
                  <a:pt x="5269992" y="342900"/>
                </a:lnTo>
                <a:close/>
              </a:path>
              <a:path w="6330950" h="2383154">
                <a:moveTo>
                  <a:pt x="5493258" y="1727414"/>
                </a:moveTo>
                <a:lnTo>
                  <a:pt x="5493258" y="1714500"/>
                </a:lnTo>
                <a:lnTo>
                  <a:pt x="5489448" y="1725929"/>
                </a:lnTo>
                <a:lnTo>
                  <a:pt x="5458849" y="1710551"/>
                </a:lnTo>
                <a:lnTo>
                  <a:pt x="4258056" y="1572768"/>
                </a:lnTo>
                <a:lnTo>
                  <a:pt x="4265676" y="1601569"/>
                </a:lnTo>
                <a:lnTo>
                  <a:pt x="4265676" y="1586484"/>
                </a:lnTo>
                <a:lnTo>
                  <a:pt x="4272533" y="1578864"/>
                </a:lnTo>
                <a:lnTo>
                  <a:pt x="4274828" y="1587534"/>
                </a:lnTo>
                <a:lnTo>
                  <a:pt x="5493258" y="1727414"/>
                </a:lnTo>
                <a:close/>
              </a:path>
              <a:path w="6330950" h="2383154">
                <a:moveTo>
                  <a:pt x="4274828" y="1587534"/>
                </a:moveTo>
                <a:lnTo>
                  <a:pt x="4272533" y="1578864"/>
                </a:lnTo>
                <a:lnTo>
                  <a:pt x="4265676" y="1586484"/>
                </a:lnTo>
                <a:lnTo>
                  <a:pt x="4274828" y="1587534"/>
                </a:lnTo>
                <a:close/>
              </a:path>
              <a:path w="6330950" h="2383154">
                <a:moveTo>
                  <a:pt x="4362450" y="1918716"/>
                </a:moveTo>
                <a:lnTo>
                  <a:pt x="4274828" y="1587534"/>
                </a:lnTo>
                <a:lnTo>
                  <a:pt x="4265676" y="1586484"/>
                </a:lnTo>
                <a:lnTo>
                  <a:pt x="4265676" y="1601569"/>
                </a:lnTo>
                <a:lnTo>
                  <a:pt x="4345256" y="1902357"/>
                </a:lnTo>
                <a:lnTo>
                  <a:pt x="4354830" y="1904238"/>
                </a:lnTo>
                <a:lnTo>
                  <a:pt x="4354830" y="1917222"/>
                </a:lnTo>
                <a:lnTo>
                  <a:pt x="4362450" y="1918716"/>
                </a:lnTo>
                <a:close/>
              </a:path>
              <a:path w="6330950" h="2383154">
                <a:moveTo>
                  <a:pt x="4312920" y="16764"/>
                </a:moveTo>
                <a:lnTo>
                  <a:pt x="4303776" y="9906"/>
                </a:lnTo>
                <a:lnTo>
                  <a:pt x="4302311" y="21997"/>
                </a:lnTo>
                <a:lnTo>
                  <a:pt x="4312920" y="16764"/>
                </a:lnTo>
                <a:close/>
              </a:path>
              <a:path w="6330950" h="2383154">
                <a:moveTo>
                  <a:pt x="4354830" y="1904238"/>
                </a:moveTo>
                <a:lnTo>
                  <a:pt x="4345256" y="1902357"/>
                </a:lnTo>
                <a:lnTo>
                  <a:pt x="4347972" y="1912620"/>
                </a:lnTo>
                <a:lnTo>
                  <a:pt x="4354830" y="1904238"/>
                </a:lnTo>
                <a:close/>
              </a:path>
              <a:path w="6330950" h="2383154">
                <a:moveTo>
                  <a:pt x="5315712" y="1252043"/>
                </a:moveTo>
                <a:lnTo>
                  <a:pt x="5315712" y="1239774"/>
                </a:lnTo>
                <a:lnTo>
                  <a:pt x="5313426" y="1251204"/>
                </a:lnTo>
                <a:lnTo>
                  <a:pt x="5298961" y="1243187"/>
                </a:lnTo>
                <a:lnTo>
                  <a:pt x="4751070" y="1354836"/>
                </a:lnTo>
                <a:lnTo>
                  <a:pt x="4770882" y="1364793"/>
                </a:lnTo>
                <a:lnTo>
                  <a:pt x="4770882" y="1363218"/>
                </a:lnTo>
                <a:lnTo>
                  <a:pt x="4773168" y="1351788"/>
                </a:lnTo>
                <a:lnTo>
                  <a:pt x="4788662" y="1359589"/>
                </a:lnTo>
                <a:lnTo>
                  <a:pt x="5315712" y="1252043"/>
                </a:lnTo>
                <a:close/>
              </a:path>
              <a:path w="6330950" h="2383154">
                <a:moveTo>
                  <a:pt x="5242559" y="364306"/>
                </a:moveTo>
                <a:lnTo>
                  <a:pt x="5210097" y="373410"/>
                </a:lnTo>
                <a:lnTo>
                  <a:pt x="4751832" y="731520"/>
                </a:lnTo>
                <a:lnTo>
                  <a:pt x="4770120" y="731665"/>
                </a:lnTo>
                <a:lnTo>
                  <a:pt x="4770120" y="719328"/>
                </a:lnTo>
                <a:lnTo>
                  <a:pt x="4787427" y="719463"/>
                </a:lnTo>
                <a:lnTo>
                  <a:pt x="5242559" y="364306"/>
                </a:lnTo>
                <a:close/>
              </a:path>
              <a:path w="6330950" h="2383154">
                <a:moveTo>
                  <a:pt x="4787427" y="719463"/>
                </a:moveTo>
                <a:lnTo>
                  <a:pt x="4770120" y="719328"/>
                </a:lnTo>
                <a:lnTo>
                  <a:pt x="4773930" y="729996"/>
                </a:lnTo>
                <a:lnTo>
                  <a:pt x="4787427" y="719463"/>
                </a:lnTo>
                <a:close/>
              </a:path>
              <a:path w="6330950" h="2383154">
                <a:moveTo>
                  <a:pt x="6330696" y="733044"/>
                </a:moveTo>
                <a:lnTo>
                  <a:pt x="6330696" y="731519"/>
                </a:lnTo>
                <a:lnTo>
                  <a:pt x="4787427" y="719463"/>
                </a:lnTo>
                <a:lnTo>
                  <a:pt x="4773930" y="729996"/>
                </a:lnTo>
                <a:lnTo>
                  <a:pt x="4770120" y="719328"/>
                </a:lnTo>
                <a:lnTo>
                  <a:pt x="4770120" y="731665"/>
                </a:lnTo>
                <a:lnTo>
                  <a:pt x="6226808" y="743290"/>
                </a:lnTo>
                <a:lnTo>
                  <a:pt x="6278880" y="731519"/>
                </a:lnTo>
                <a:lnTo>
                  <a:pt x="6279642" y="743712"/>
                </a:lnTo>
                <a:lnTo>
                  <a:pt x="6279642" y="744564"/>
                </a:lnTo>
                <a:lnTo>
                  <a:pt x="6330696" y="733044"/>
                </a:lnTo>
                <a:close/>
              </a:path>
              <a:path w="6330950" h="2383154">
                <a:moveTo>
                  <a:pt x="4788662" y="1359589"/>
                </a:moveTo>
                <a:lnTo>
                  <a:pt x="4773168" y="1351788"/>
                </a:lnTo>
                <a:lnTo>
                  <a:pt x="4770882" y="1363218"/>
                </a:lnTo>
                <a:lnTo>
                  <a:pt x="4788662" y="1359589"/>
                </a:lnTo>
                <a:close/>
              </a:path>
              <a:path w="6330950" h="2383154">
                <a:moveTo>
                  <a:pt x="5526786" y="1731264"/>
                </a:moveTo>
                <a:lnTo>
                  <a:pt x="4788662" y="1359589"/>
                </a:lnTo>
                <a:lnTo>
                  <a:pt x="4770882" y="1363218"/>
                </a:lnTo>
                <a:lnTo>
                  <a:pt x="4770882" y="1364793"/>
                </a:lnTo>
                <a:lnTo>
                  <a:pt x="5458849" y="1710551"/>
                </a:lnTo>
                <a:lnTo>
                  <a:pt x="5493258" y="1714500"/>
                </a:lnTo>
                <a:lnTo>
                  <a:pt x="5493258" y="1727414"/>
                </a:lnTo>
                <a:lnTo>
                  <a:pt x="5526786" y="1731264"/>
                </a:lnTo>
                <a:close/>
              </a:path>
              <a:path w="6330950" h="2383154">
                <a:moveTo>
                  <a:pt x="6279642" y="744564"/>
                </a:moveTo>
                <a:lnTo>
                  <a:pt x="6279642" y="743712"/>
                </a:lnTo>
                <a:lnTo>
                  <a:pt x="6226808" y="743290"/>
                </a:lnTo>
                <a:lnTo>
                  <a:pt x="4927092" y="1037082"/>
                </a:lnTo>
                <a:lnTo>
                  <a:pt x="4946142" y="1047640"/>
                </a:lnTo>
                <a:lnTo>
                  <a:pt x="4946142" y="1045464"/>
                </a:lnTo>
                <a:lnTo>
                  <a:pt x="4948428" y="1034034"/>
                </a:lnTo>
                <a:lnTo>
                  <a:pt x="4962422" y="1041790"/>
                </a:lnTo>
                <a:lnTo>
                  <a:pt x="6279642" y="744564"/>
                </a:lnTo>
                <a:close/>
              </a:path>
              <a:path w="6330950" h="2383154">
                <a:moveTo>
                  <a:pt x="4962422" y="1041790"/>
                </a:moveTo>
                <a:lnTo>
                  <a:pt x="4948428" y="1034034"/>
                </a:lnTo>
                <a:lnTo>
                  <a:pt x="4946142" y="1045464"/>
                </a:lnTo>
                <a:lnTo>
                  <a:pt x="4962422" y="1041790"/>
                </a:lnTo>
                <a:close/>
              </a:path>
              <a:path w="6330950" h="2383154">
                <a:moveTo>
                  <a:pt x="5334762" y="1248156"/>
                </a:moveTo>
                <a:lnTo>
                  <a:pt x="4962422" y="1041790"/>
                </a:lnTo>
                <a:lnTo>
                  <a:pt x="4946142" y="1045464"/>
                </a:lnTo>
                <a:lnTo>
                  <a:pt x="4946142" y="1047640"/>
                </a:lnTo>
                <a:lnTo>
                  <a:pt x="5298961" y="1243187"/>
                </a:lnTo>
                <a:lnTo>
                  <a:pt x="5315712" y="1239774"/>
                </a:lnTo>
                <a:lnTo>
                  <a:pt x="5315712" y="1252043"/>
                </a:lnTo>
                <a:lnTo>
                  <a:pt x="5334762" y="1248156"/>
                </a:lnTo>
                <a:close/>
              </a:path>
              <a:path w="6330950" h="2383154">
                <a:moveTo>
                  <a:pt x="5242559" y="364236"/>
                </a:moveTo>
                <a:lnTo>
                  <a:pt x="5236464" y="352806"/>
                </a:lnTo>
                <a:lnTo>
                  <a:pt x="5210097" y="373410"/>
                </a:lnTo>
                <a:lnTo>
                  <a:pt x="5242559" y="364236"/>
                </a:lnTo>
                <a:close/>
              </a:path>
              <a:path w="6330950" h="2383154">
                <a:moveTo>
                  <a:pt x="5315712" y="1239774"/>
                </a:moveTo>
                <a:lnTo>
                  <a:pt x="5298961" y="1243187"/>
                </a:lnTo>
                <a:lnTo>
                  <a:pt x="5313426" y="1251204"/>
                </a:lnTo>
                <a:lnTo>
                  <a:pt x="5315712" y="1239774"/>
                </a:lnTo>
                <a:close/>
              </a:path>
              <a:path w="6330950" h="2383154">
                <a:moveTo>
                  <a:pt x="5493258" y="1714500"/>
                </a:moveTo>
                <a:lnTo>
                  <a:pt x="5458849" y="1710551"/>
                </a:lnTo>
                <a:lnTo>
                  <a:pt x="5489448" y="1725929"/>
                </a:lnTo>
                <a:lnTo>
                  <a:pt x="5493258" y="1714500"/>
                </a:lnTo>
                <a:close/>
              </a:path>
              <a:path w="6330950" h="2383154">
                <a:moveTo>
                  <a:pt x="6279642" y="743712"/>
                </a:moveTo>
                <a:lnTo>
                  <a:pt x="6278880" y="731519"/>
                </a:lnTo>
                <a:lnTo>
                  <a:pt x="6226808" y="743290"/>
                </a:lnTo>
                <a:lnTo>
                  <a:pt x="6279642" y="7437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993139" y="1402334"/>
            <a:ext cx="7618730" cy="3774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EBF25A"/>
              </a:buClr>
              <a:buSzPct val="79166"/>
              <a:buFont typeface="Wingdings"/>
              <a:buChar char=""/>
              <a:tabLst>
                <a:tab pos="355600" algn="l"/>
              </a:tabLst>
            </a:pPr>
            <a:r>
              <a:rPr dirty="0" sz="3600" spc="-5">
                <a:solidFill>
                  <a:srgbClr val="FFFFCC"/>
                </a:solidFill>
                <a:latin typeface="Tahoma"/>
                <a:cs typeface="Tahoma"/>
              </a:rPr>
              <a:t>Don’t use multiple </a:t>
            </a:r>
            <a:r>
              <a:rPr dirty="0" sz="3600" spc="-5" b="1">
                <a:solidFill>
                  <a:srgbClr val="FF3300"/>
                </a:solidFill>
                <a:latin typeface="Tahoma"/>
                <a:cs typeface="Tahoma"/>
              </a:rPr>
              <a:t>backgrounds </a:t>
            </a:r>
            <a:r>
              <a:rPr dirty="0" sz="3600">
                <a:solidFill>
                  <a:srgbClr val="FFFFCC"/>
                </a:solidFill>
                <a:latin typeface="Tahoma"/>
                <a:cs typeface="Tahoma"/>
              </a:rPr>
              <a:t>in  </a:t>
            </a:r>
            <a:r>
              <a:rPr dirty="0" sz="3600" spc="-5">
                <a:solidFill>
                  <a:srgbClr val="FFFFCC"/>
                </a:solidFill>
                <a:latin typeface="Tahoma"/>
                <a:cs typeface="Tahoma"/>
              </a:rPr>
              <a:t>your</a:t>
            </a:r>
            <a:r>
              <a:rPr dirty="0" sz="3600" spc="-10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z="3600" spc="-5">
                <a:solidFill>
                  <a:srgbClr val="FFFFCC"/>
                </a:solidFill>
                <a:latin typeface="Tahoma"/>
                <a:cs typeface="Tahoma"/>
              </a:rPr>
              <a:t>presentation</a:t>
            </a:r>
            <a:endParaRPr sz="36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740"/>
              </a:spcBef>
              <a:buClr>
                <a:srgbClr val="EBF25A"/>
              </a:buClr>
              <a:buSzPct val="79166"/>
              <a:buFont typeface="Wingdings"/>
              <a:buChar char=""/>
              <a:tabLst>
                <a:tab pos="355600" algn="l"/>
              </a:tabLst>
            </a:pPr>
            <a:r>
              <a:rPr dirty="0" sz="3600">
                <a:solidFill>
                  <a:srgbClr val="FFFFCC"/>
                </a:solidFill>
                <a:latin typeface="Tahoma"/>
                <a:cs typeface="Tahoma"/>
              </a:rPr>
              <a:t>Changing </a:t>
            </a:r>
            <a:r>
              <a:rPr dirty="0" sz="3600" spc="-5">
                <a:solidFill>
                  <a:srgbClr val="FFFFCC"/>
                </a:solidFill>
                <a:latin typeface="Tahoma"/>
                <a:cs typeface="Tahoma"/>
              </a:rPr>
              <a:t>the style is</a:t>
            </a:r>
            <a:r>
              <a:rPr dirty="0" sz="3600" spc="15">
                <a:solidFill>
                  <a:srgbClr val="FFFFCC"/>
                </a:solidFill>
                <a:latin typeface="Tahoma"/>
                <a:cs typeface="Tahoma"/>
              </a:rPr>
              <a:t> </a:t>
            </a:r>
            <a:r>
              <a:rPr dirty="0" sz="3600" spc="-5">
                <a:solidFill>
                  <a:srgbClr val="FFFFCC"/>
                </a:solidFill>
                <a:latin typeface="Tahoma"/>
                <a:cs typeface="Tahoma"/>
              </a:rPr>
              <a:t>distracting</a:t>
            </a:r>
            <a:endParaRPr sz="3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4300">
              <a:latin typeface="Times New Roman"/>
              <a:cs typeface="Times New Roman"/>
            </a:endParaRPr>
          </a:p>
          <a:p>
            <a:pPr algn="ctr" marR="758825">
              <a:lnSpc>
                <a:spcPct val="100000"/>
              </a:lnSpc>
              <a:spcBef>
                <a:spcPts val="3554"/>
              </a:spcBef>
            </a:pPr>
            <a:r>
              <a:rPr dirty="0" sz="3600" spc="-10" b="1">
                <a:solidFill>
                  <a:srgbClr val="FFFFCC"/>
                </a:solidFill>
                <a:latin typeface="Tahoma"/>
                <a:cs typeface="Tahoma"/>
              </a:rPr>
              <a:t>Don’t!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4752" y="965707"/>
            <a:ext cx="2088514" cy="7270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600" spc="-5">
                <a:solidFill>
                  <a:srgbClr val="FF339A"/>
                </a:solidFill>
                <a:latin typeface="Verdana"/>
                <a:cs typeface="Verdana"/>
              </a:rPr>
              <a:t>C</a:t>
            </a:r>
            <a:r>
              <a:rPr dirty="0" sz="4600" spc="-5">
                <a:solidFill>
                  <a:srgbClr val="A50021"/>
                </a:solidFill>
                <a:latin typeface="Verdana"/>
                <a:cs typeface="Verdana"/>
              </a:rPr>
              <a:t>o</a:t>
            </a:r>
            <a:r>
              <a:rPr dirty="0" sz="4600" spc="-5">
                <a:solidFill>
                  <a:srgbClr val="BBE0E3"/>
                </a:solidFill>
                <a:latin typeface="Verdana"/>
                <a:cs typeface="Verdana"/>
              </a:rPr>
              <a:t>l</a:t>
            </a:r>
            <a:r>
              <a:rPr dirty="0" sz="4600" spc="-5">
                <a:solidFill>
                  <a:srgbClr val="FFCC00"/>
                </a:solidFill>
                <a:latin typeface="Verdana"/>
                <a:cs typeface="Verdana"/>
              </a:rPr>
              <a:t>o</a:t>
            </a:r>
            <a:r>
              <a:rPr dirty="0" sz="4600" spc="-5">
                <a:solidFill>
                  <a:srgbClr val="9ACC00"/>
                </a:solidFill>
                <a:latin typeface="Verdana"/>
                <a:cs typeface="Verdana"/>
              </a:rPr>
              <a:t>r</a:t>
            </a:r>
            <a:r>
              <a:rPr dirty="0" sz="4600" spc="-5">
                <a:solidFill>
                  <a:srgbClr val="009A9A"/>
                </a:solidFill>
                <a:latin typeface="Verdana"/>
                <a:cs typeface="Verdana"/>
              </a:rPr>
              <a:t>s</a:t>
            </a:r>
            <a:endParaRPr sz="4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296" y="1908301"/>
            <a:ext cx="7049770" cy="4262755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just" marL="355600" marR="97790" indent="-342900">
              <a:lnSpc>
                <a:spcPct val="80000"/>
              </a:lnSpc>
              <a:spcBef>
                <a:spcPts val="915"/>
              </a:spcBef>
              <a:buChar char="•"/>
              <a:tabLst>
                <a:tab pos="356235" algn="l"/>
              </a:tabLst>
            </a:pPr>
            <a:r>
              <a:rPr dirty="0" sz="3400" spc="-5">
                <a:solidFill>
                  <a:srgbClr val="FF0000"/>
                </a:solidFill>
                <a:latin typeface="Tahoma"/>
                <a:cs typeface="Tahoma"/>
              </a:rPr>
              <a:t>Reds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3400" spc="-5">
                <a:solidFill>
                  <a:srgbClr val="FF6500"/>
                </a:solidFill>
                <a:latin typeface="Tahoma"/>
                <a:cs typeface="Tahoma"/>
              </a:rPr>
              <a:t>oranges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high-energy  but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can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be difficult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to stay</a:t>
            </a:r>
            <a:r>
              <a:rPr dirty="0" sz="3400" spc="-1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focused  on.</a:t>
            </a:r>
            <a:endParaRPr sz="3400">
              <a:latin typeface="Tahoma"/>
              <a:cs typeface="Tahoma"/>
            </a:endParaRPr>
          </a:p>
          <a:p>
            <a:pPr algn="just" marL="355600" marR="858519" indent="-342900">
              <a:lnSpc>
                <a:spcPct val="80000"/>
              </a:lnSpc>
              <a:spcBef>
                <a:spcPts val="3219"/>
              </a:spcBef>
              <a:buChar char="•"/>
              <a:tabLst>
                <a:tab pos="356235" algn="l"/>
              </a:tabLst>
            </a:pPr>
            <a:r>
              <a:rPr dirty="0" sz="3400" spc="-5">
                <a:solidFill>
                  <a:srgbClr val="33CC33"/>
                </a:solidFill>
                <a:latin typeface="Tahoma"/>
                <a:cs typeface="Tahoma"/>
              </a:rPr>
              <a:t>Greens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dirty="0" sz="3400" spc="-5">
                <a:solidFill>
                  <a:srgbClr val="339AFF"/>
                </a:solidFill>
                <a:latin typeface="Tahoma"/>
                <a:cs typeface="Tahoma"/>
              </a:rPr>
              <a:t>blues,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3400" spc="-5">
                <a:solidFill>
                  <a:srgbClr val="653300"/>
                </a:solidFill>
                <a:latin typeface="Tahoma"/>
                <a:cs typeface="Tahoma"/>
              </a:rPr>
              <a:t>browns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are 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mellower, but not as attention 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grabbing.</a:t>
            </a:r>
            <a:endParaRPr sz="3400">
              <a:latin typeface="Tahoma"/>
              <a:cs typeface="Tahoma"/>
            </a:endParaRPr>
          </a:p>
          <a:p>
            <a:pPr marL="355600" marR="5080" indent="-342900">
              <a:lnSpc>
                <a:spcPct val="80000"/>
              </a:lnSpc>
              <a:spcBef>
                <a:spcPts val="3215"/>
              </a:spcBef>
              <a:buChar char="•"/>
              <a:tabLst>
                <a:tab pos="356235" algn="l"/>
              </a:tabLst>
            </a:pPr>
            <a:r>
              <a:rPr dirty="0" sz="3400" spc="-5">
                <a:solidFill>
                  <a:srgbClr val="FF0000"/>
                </a:solidFill>
                <a:latin typeface="Tahoma"/>
                <a:cs typeface="Tahoma"/>
              </a:rPr>
              <a:t>Reds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3400" spc="-5">
                <a:solidFill>
                  <a:srgbClr val="33CC33"/>
                </a:solidFill>
                <a:latin typeface="Tahoma"/>
                <a:cs typeface="Tahoma"/>
              </a:rPr>
              <a:t>Greens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can be difficult</a:t>
            </a:r>
            <a:r>
              <a:rPr dirty="0" sz="3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see for those who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3400" spc="-5">
                <a:solidFill>
                  <a:srgbClr val="FFFFFF"/>
                </a:solidFill>
                <a:latin typeface="Tahoma"/>
                <a:cs typeface="Tahoma"/>
              </a:rPr>
              <a:t>color</a:t>
            </a:r>
            <a:r>
              <a:rPr dirty="0" sz="3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400">
                <a:solidFill>
                  <a:srgbClr val="FFFFFF"/>
                </a:solidFill>
                <a:latin typeface="Tahoma"/>
                <a:cs typeface="Tahoma"/>
              </a:rPr>
              <a:t>blind.</a:t>
            </a:r>
            <a:endParaRPr sz="3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460" y="1012951"/>
            <a:ext cx="676211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Avoid These</a:t>
            </a:r>
            <a:r>
              <a:rPr dirty="0" sz="4000" spc="-75"/>
              <a:t> </a:t>
            </a:r>
            <a:r>
              <a:rPr dirty="0" sz="4000"/>
              <a:t>Combinations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447800" y="3124200"/>
            <a:ext cx="5562600" cy="838200"/>
          </a:xfrm>
          <a:custGeom>
            <a:avLst/>
            <a:gdLst/>
            <a:ahLst/>
            <a:cxnLst/>
            <a:rect l="l" t="t" r="r" b="b"/>
            <a:pathLst>
              <a:path w="5562600" h="838200">
                <a:moveTo>
                  <a:pt x="0" y="0"/>
                </a:moveTo>
                <a:lnTo>
                  <a:pt x="0" y="838200"/>
                </a:lnTo>
                <a:lnTo>
                  <a:pt x="5562600" y="838199"/>
                </a:lnTo>
                <a:lnTo>
                  <a:pt x="556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441703" y="3118104"/>
            <a:ext cx="5575935" cy="851535"/>
          </a:xfrm>
          <a:custGeom>
            <a:avLst/>
            <a:gdLst/>
            <a:ahLst/>
            <a:cxnLst/>
            <a:rect l="l" t="t" r="r" b="b"/>
            <a:pathLst>
              <a:path w="5575934" h="851535">
                <a:moveTo>
                  <a:pt x="5575554" y="851153"/>
                </a:moveTo>
                <a:lnTo>
                  <a:pt x="5575554" y="0"/>
                </a:lnTo>
                <a:lnTo>
                  <a:pt x="0" y="0"/>
                </a:lnTo>
                <a:lnTo>
                  <a:pt x="0" y="851154"/>
                </a:lnTo>
                <a:lnTo>
                  <a:pt x="6096" y="851154"/>
                </a:lnTo>
                <a:lnTo>
                  <a:pt x="6096" y="12954"/>
                </a:lnTo>
                <a:lnTo>
                  <a:pt x="12954" y="6096"/>
                </a:lnTo>
                <a:lnTo>
                  <a:pt x="12954" y="12954"/>
                </a:lnTo>
                <a:lnTo>
                  <a:pt x="5562600" y="12953"/>
                </a:lnTo>
                <a:lnTo>
                  <a:pt x="5562600" y="6095"/>
                </a:lnTo>
                <a:lnTo>
                  <a:pt x="5568696" y="12953"/>
                </a:lnTo>
                <a:lnTo>
                  <a:pt x="5568696" y="851153"/>
                </a:lnTo>
                <a:lnTo>
                  <a:pt x="5575554" y="851153"/>
                </a:lnTo>
                <a:close/>
              </a:path>
              <a:path w="5575934" h="851535">
                <a:moveTo>
                  <a:pt x="12954" y="12954"/>
                </a:moveTo>
                <a:lnTo>
                  <a:pt x="12954" y="6096"/>
                </a:lnTo>
                <a:lnTo>
                  <a:pt x="6096" y="12954"/>
                </a:lnTo>
                <a:lnTo>
                  <a:pt x="12954" y="12954"/>
                </a:lnTo>
                <a:close/>
              </a:path>
              <a:path w="5575934" h="851535">
                <a:moveTo>
                  <a:pt x="12954" y="838200"/>
                </a:moveTo>
                <a:lnTo>
                  <a:pt x="12954" y="12954"/>
                </a:lnTo>
                <a:lnTo>
                  <a:pt x="6096" y="12954"/>
                </a:lnTo>
                <a:lnTo>
                  <a:pt x="6096" y="838200"/>
                </a:lnTo>
                <a:lnTo>
                  <a:pt x="12954" y="838200"/>
                </a:lnTo>
                <a:close/>
              </a:path>
              <a:path w="5575934" h="851535">
                <a:moveTo>
                  <a:pt x="5568696" y="838199"/>
                </a:moveTo>
                <a:lnTo>
                  <a:pt x="6096" y="838200"/>
                </a:lnTo>
                <a:lnTo>
                  <a:pt x="12954" y="844296"/>
                </a:lnTo>
                <a:lnTo>
                  <a:pt x="12954" y="851154"/>
                </a:lnTo>
                <a:lnTo>
                  <a:pt x="5562600" y="851153"/>
                </a:lnTo>
                <a:lnTo>
                  <a:pt x="5562600" y="844295"/>
                </a:lnTo>
                <a:lnTo>
                  <a:pt x="5568696" y="838199"/>
                </a:lnTo>
                <a:close/>
              </a:path>
              <a:path w="5575934" h="851535">
                <a:moveTo>
                  <a:pt x="12954" y="851154"/>
                </a:moveTo>
                <a:lnTo>
                  <a:pt x="12954" y="844296"/>
                </a:lnTo>
                <a:lnTo>
                  <a:pt x="6096" y="838200"/>
                </a:lnTo>
                <a:lnTo>
                  <a:pt x="6096" y="851154"/>
                </a:lnTo>
                <a:lnTo>
                  <a:pt x="12954" y="851154"/>
                </a:lnTo>
                <a:close/>
              </a:path>
              <a:path w="5575934" h="851535">
                <a:moveTo>
                  <a:pt x="5568696" y="12953"/>
                </a:moveTo>
                <a:lnTo>
                  <a:pt x="5562600" y="6095"/>
                </a:lnTo>
                <a:lnTo>
                  <a:pt x="5562600" y="12953"/>
                </a:lnTo>
                <a:lnTo>
                  <a:pt x="5568696" y="12953"/>
                </a:lnTo>
                <a:close/>
              </a:path>
              <a:path w="5575934" h="851535">
                <a:moveTo>
                  <a:pt x="5568696" y="838199"/>
                </a:moveTo>
                <a:lnTo>
                  <a:pt x="5568696" y="12953"/>
                </a:lnTo>
                <a:lnTo>
                  <a:pt x="5562600" y="12953"/>
                </a:lnTo>
                <a:lnTo>
                  <a:pt x="5562600" y="838199"/>
                </a:lnTo>
                <a:lnTo>
                  <a:pt x="5568696" y="838199"/>
                </a:lnTo>
                <a:close/>
              </a:path>
              <a:path w="5575934" h="851535">
                <a:moveTo>
                  <a:pt x="5568696" y="851153"/>
                </a:moveTo>
                <a:lnTo>
                  <a:pt x="5568696" y="838199"/>
                </a:lnTo>
                <a:lnTo>
                  <a:pt x="5562600" y="844295"/>
                </a:lnTo>
                <a:lnTo>
                  <a:pt x="5562600" y="851153"/>
                </a:lnTo>
                <a:lnTo>
                  <a:pt x="5568696" y="8511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47800" y="4648200"/>
            <a:ext cx="5562600" cy="685800"/>
          </a:xfrm>
          <a:custGeom>
            <a:avLst/>
            <a:gdLst/>
            <a:ahLst/>
            <a:cxnLst/>
            <a:rect l="l" t="t" r="r" b="b"/>
            <a:pathLst>
              <a:path w="5562600" h="685800">
                <a:moveTo>
                  <a:pt x="0" y="0"/>
                </a:moveTo>
                <a:lnTo>
                  <a:pt x="0" y="685800"/>
                </a:lnTo>
                <a:lnTo>
                  <a:pt x="5562600" y="685800"/>
                </a:lnTo>
                <a:lnTo>
                  <a:pt x="556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41703" y="4642103"/>
            <a:ext cx="5575935" cy="699135"/>
          </a:xfrm>
          <a:custGeom>
            <a:avLst/>
            <a:gdLst/>
            <a:ahLst/>
            <a:cxnLst/>
            <a:rect l="l" t="t" r="r" b="b"/>
            <a:pathLst>
              <a:path w="5575934" h="699135">
                <a:moveTo>
                  <a:pt x="5575554" y="698753"/>
                </a:moveTo>
                <a:lnTo>
                  <a:pt x="5575554" y="0"/>
                </a:lnTo>
                <a:lnTo>
                  <a:pt x="0" y="0"/>
                </a:lnTo>
                <a:lnTo>
                  <a:pt x="0" y="698754"/>
                </a:lnTo>
                <a:lnTo>
                  <a:pt x="6096" y="698754"/>
                </a:lnTo>
                <a:lnTo>
                  <a:pt x="6096" y="12954"/>
                </a:lnTo>
                <a:lnTo>
                  <a:pt x="12953" y="6096"/>
                </a:lnTo>
                <a:lnTo>
                  <a:pt x="12953" y="12954"/>
                </a:lnTo>
                <a:lnTo>
                  <a:pt x="5562600" y="12953"/>
                </a:lnTo>
                <a:lnTo>
                  <a:pt x="5562600" y="6095"/>
                </a:lnTo>
                <a:lnTo>
                  <a:pt x="5568696" y="12953"/>
                </a:lnTo>
                <a:lnTo>
                  <a:pt x="5568696" y="698753"/>
                </a:lnTo>
                <a:lnTo>
                  <a:pt x="5575554" y="698753"/>
                </a:lnTo>
                <a:close/>
              </a:path>
              <a:path w="5575934" h="699135">
                <a:moveTo>
                  <a:pt x="12953" y="12954"/>
                </a:moveTo>
                <a:lnTo>
                  <a:pt x="12953" y="6096"/>
                </a:lnTo>
                <a:lnTo>
                  <a:pt x="6096" y="12954"/>
                </a:lnTo>
                <a:lnTo>
                  <a:pt x="12953" y="12954"/>
                </a:lnTo>
                <a:close/>
              </a:path>
              <a:path w="5575934" h="699135">
                <a:moveTo>
                  <a:pt x="12953" y="685800"/>
                </a:moveTo>
                <a:lnTo>
                  <a:pt x="12953" y="12954"/>
                </a:lnTo>
                <a:lnTo>
                  <a:pt x="6096" y="12954"/>
                </a:lnTo>
                <a:lnTo>
                  <a:pt x="6096" y="685800"/>
                </a:lnTo>
                <a:lnTo>
                  <a:pt x="12953" y="685800"/>
                </a:lnTo>
                <a:close/>
              </a:path>
              <a:path w="5575934" h="699135">
                <a:moveTo>
                  <a:pt x="5568696" y="685799"/>
                </a:moveTo>
                <a:lnTo>
                  <a:pt x="6096" y="685800"/>
                </a:lnTo>
                <a:lnTo>
                  <a:pt x="12953" y="691895"/>
                </a:lnTo>
                <a:lnTo>
                  <a:pt x="12953" y="698754"/>
                </a:lnTo>
                <a:lnTo>
                  <a:pt x="5562600" y="698753"/>
                </a:lnTo>
                <a:lnTo>
                  <a:pt x="5562600" y="691895"/>
                </a:lnTo>
                <a:lnTo>
                  <a:pt x="5568696" y="685799"/>
                </a:lnTo>
                <a:close/>
              </a:path>
              <a:path w="5575934" h="699135">
                <a:moveTo>
                  <a:pt x="12953" y="698754"/>
                </a:moveTo>
                <a:lnTo>
                  <a:pt x="12953" y="691895"/>
                </a:lnTo>
                <a:lnTo>
                  <a:pt x="6096" y="685800"/>
                </a:lnTo>
                <a:lnTo>
                  <a:pt x="6096" y="698754"/>
                </a:lnTo>
                <a:lnTo>
                  <a:pt x="12953" y="698754"/>
                </a:lnTo>
                <a:close/>
              </a:path>
              <a:path w="5575934" h="699135">
                <a:moveTo>
                  <a:pt x="5568696" y="12953"/>
                </a:moveTo>
                <a:lnTo>
                  <a:pt x="5562600" y="6095"/>
                </a:lnTo>
                <a:lnTo>
                  <a:pt x="5562600" y="12953"/>
                </a:lnTo>
                <a:lnTo>
                  <a:pt x="5568696" y="12953"/>
                </a:lnTo>
                <a:close/>
              </a:path>
              <a:path w="5575934" h="699135">
                <a:moveTo>
                  <a:pt x="5568696" y="685799"/>
                </a:moveTo>
                <a:lnTo>
                  <a:pt x="5568696" y="12953"/>
                </a:lnTo>
                <a:lnTo>
                  <a:pt x="5562600" y="12953"/>
                </a:lnTo>
                <a:lnTo>
                  <a:pt x="5562600" y="685799"/>
                </a:lnTo>
                <a:lnTo>
                  <a:pt x="5568696" y="685799"/>
                </a:lnTo>
                <a:close/>
              </a:path>
              <a:path w="5575934" h="699135">
                <a:moveTo>
                  <a:pt x="5568696" y="698753"/>
                </a:moveTo>
                <a:lnTo>
                  <a:pt x="5568696" y="685799"/>
                </a:lnTo>
                <a:lnTo>
                  <a:pt x="5562600" y="691895"/>
                </a:lnTo>
                <a:lnTo>
                  <a:pt x="5562600" y="698753"/>
                </a:lnTo>
                <a:lnTo>
                  <a:pt x="5568696" y="6987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69339" y="1763843"/>
            <a:ext cx="5633720" cy="207137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5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Examples:</a:t>
            </a:r>
            <a:endParaRPr sz="32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955"/>
              </a:spcBef>
            </a:pPr>
            <a:r>
              <a:rPr dirty="0" sz="4000" spc="5">
                <a:solidFill>
                  <a:srgbClr val="009A00"/>
                </a:solidFill>
                <a:latin typeface="Tahoma"/>
                <a:cs typeface="Tahoma"/>
              </a:rPr>
              <a:t>–Green </a:t>
            </a:r>
            <a:r>
              <a:rPr dirty="0" sz="4000" spc="-5">
                <a:solidFill>
                  <a:srgbClr val="009A00"/>
                </a:solidFill>
                <a:latin typeface="Tahoma"/>
                <a:cs typeface="Tahoma"/>
              </a:rPr>
              <a:t>on</a:t>
            </a:r>
            <a:r>
              <a:rPr dirty="0" sz="4000" spc="-50">
                <a:solidFill>
                  <a:srgbClr val="009A00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009A00"/>
                </a:solidFill>
                <a:latin typeface="Tahoma"/>
                <a:cs typeface="Tahoma"/>
              </a:rPr>
              <a:t>Blue</a:t>
            </a:r>
            <a:endParaRPr sz="400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960"/>
              </a:spcBef>
            </a:pPr>
            <a:r>
              <a:rPr dirty="0" sz="4000" spc="10">
                <a:solidFill>
                  <a:srgbClr val="D9C005"/>
                </a:solidFill>
                <a:latin typeface="Tahoma"/>
                <a:cs typeface="Tahoma"/>
              </a:rPr>
              <a:t>–Dark </a:t>
            </a:r>
            <a:r>
              <a:rPr dirty="0" sz="4000" spc="-5">
                <a:solidFill>
                  <a:srgbClr val="D9C005"/>
                </a:solidFill>
                <a:latin typeface="Tahoma"/>
                <a:cs typeface="Tahoma"/>
              </a:rPr>
              <a:t>Yellow on</a:t>
            </a:r>
            <a:r>
              <a:rPr dirty="0" sz="4000" spc="-100">
                <a:solidFill>
                  <a:srgbClr val="D9C005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D9C005"/>
                </a:solidFill>
                <a:latin typeface="Tahoma"/>
                <a:cs typeface="Tahoma"/>
              </a:rPr>
              <a:t>Green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6539" y="3931432"/>
            <a:ext cx="356298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5">
                <a:solidFill>
                  <a:srgbClr val="9A00CC"/>
                </a:solidFill>
                <a:latin typeface="Tahoma"/>
                <a:cs typeface="Tahoma"/>
              </a:rPr>
              <a:t>–Purple </a:t>
            </a:r>
            <a:r>
              <a:rPr dirty="0" sz="4000" spc="-5">
                <a:solidFill>
                  <a:srgbClr val="9A00CC"/>
                </a:solidFill>
                <a:latin typeface="Tahoma"/>
                <a:cs typeface="Tahoma"/>
              </a:rPr>
              <a:t>on</a:t>
            </a:r>
            <a:r>
              <a:rPr dirty="0" sz="4000" spc="-85">
                <a:solidFill>
                  <a:srgbClr val="9A00CC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9A00CC"/>
                </a:solidFill>
                <a:latin typeface="Tahoma"/>
                <a:cs typeface="Tahoma"/>
              </a:rPr>
              <a:t>Blue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6539" y="4662961"/>
            <a:ext cx="416560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5">
                <a:solidFill>
                  <a:srgbClr val="E48800"/>
                </a:solidFill>
                <a:latin typeface="Tahoma"/>
                <a:cs typeface="Tahoma"/>
              </a:rPr>
              <a:t>–Orange </a:t>
            </a:r>
            <a:r>
              <a:rPr dirty="0" sz="4000" spc="-5">
                <a:solidFill>
                  <a:srgbClr val="E48800"/>
                </a:solidFill>
                <a:latin typeface="Tahoma"/>
                <a:cs typeface="Tahoma"/>
              </a:rPr>
              <a:t>on</a:t>
            </a:r>
            <a:r>
              <a:rPr dirty="0" sz="4000" spc="-100">
                <a:solidFill>
                  <a:srgbClr val="E48800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E48800"/>
                </a:solidFill>
                <a:latin typeface="Tahoma"/>
                <a:cs typeface="Tahoma"/>
              </a:rPr>
              <a:t>Green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7800" y="5410200"/>
            <a:ext cx="5562600" cy="726440"/>
          </a:xfrm>
          <a:prstGeom prst="rect">
            <a:avLst/>
          </a:prstGeom>
          <a:solidFill>
            <a:srgbClr val="009900"/>
          </a:solidFill>
        </p:spPr>
        <p:txBody>
          <a:bodyPr wrap="square" lIns="0" tIns="0" rIns="0" bIns="0" rtlCol="0" vert="horz">
            <a:spAutoFit/>
          </a:bodyPr>
          <a:lstStyle/>
          <a:p>
            <a:pPr marL="91440">
              <a:lnSpc>
                <a:spcPts val="4780"/>
              </a:lnSpc>
            </a:pPr>
            <a:r>
              <a:rPr dirty="0" sz="4000" spc="15">
                <a:solidFill>
                  <a:srgbClr val="FF0000"/>
                </a:solidFill>
                <a:latin typeface="Tahoma"/>
                <a:cs typeface="Tahoma"/>
              </a:rPr>
              <a:t>–Red </a:t>
            </a:r>
            <a:r>
              <a:rPr dirty="0" sz="4000" spc="-5">
                <a:solidFill>
                  <a:srgbClr val="FF0000"/>
                </a:solidFill>
                <a:latin typeface="Tahoma"/>
                <a:cs typeface="Tahoma"/>
              </a:rPr>
              <a:t>on</a:t>
            </a:r>
            <a:r>
              <a:rPr dirty="0" sz="4000" spc="-4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4000" spc="-5">
                <a:solidFill>
                  <a:srgbClr val="FF0000"/>
                </a:solidFill>
                <a:latin typeface="Tahoma"/>
                <a:cs typeface="Tahoma"/>
              </a:rPr>
              <a:t>Green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7400" y="3429000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2895600" h="1600200">
                <a:moveTo>
                  <a:pt x="528065" y="1344065"/>
                </a:moveTo>
                <a:lnTo>
                  <a:pt x="528065" y="858774"/>
                </a:lnTo>
                <a:lnTo>
                  <a:pt x="0" y="954024"/>
                </a:lnTo>
                <a:lnTo>
                  <a:pt x="446531" y="1139189"/>
                </a:lnTo>
                <a:lnTo>
                  <a:pt x="446531" y="1338665"/>
                </a:lnTo>
                <a:lnTo>
                  <a:pt x="528065" y="1344065"/>
                </a:lnTo>
                <a:close/>
              </a:path>
              <a:path w="2895600" h="1600200">
                <a:moveTo>
                  <a:pt x="720851" y="1554981"/>
                </a:moveTo>
                <a:lnTo>
                  <a:pt x="720851" y="579119"/>
                </a:lnTo>
                <a:lnTo>
                  <a:pt x="157733" y="612648"/>
                </a:lnTo>
                <a:lnTo>
                  <a:pt x="528065" y="858774"/>
                </a:lnTo>
                <a:lnTo>
                  <a:pt x="528065" y="1344065"/>
                </a:lnTo>
                <a:lnTo>
                  <a:pt x="644651" y="1351788"/>
                </a:lnTo>
                <a:lnTo>
                  <a:pt x="659129" y="1600200"/>
                </a:lnTo>
                <a:lnTo>
                  <a:pt x="720851" y="1554981"/>
                </a:lnTo>
                <a:close/>
              </a:path>
              <a:path w="2895600" h="1600200">
                <a:moveTo>
                  <a:pt x="446531" y="1338665"/>
                </a:moveTo>
                <a:lnTo>
                  <a:pt x="446531" y="1139189"/>
                </a:lnTo>
                <a:lnTo>
                  <a:pt x="172973" y="1320545"/>
                </a:lnTo>
                <a:lnTo>
                  <a:pt x="446531" y="1338665"/>
                </a:lnTo>
                <a:close/>
              </a:path>
              <a:path w="2895600" h="1600200">
                <a:moveTo>
                  <a:pt x="1982723" y="0"/>
                </a:moveTo>
                <a:lnTo>
                  <a:pt x="1536953" y="322325"/>
                </a:lnTo>
                <a:lnTo>
                  <a:pt x="1303781" y="140208"/>
                </a:lnTo>
                <a:lnTo>
                  <a:pt x="1146809" y="473202"/>
                </a:lnTo>
                <a:lnTo>
                  <a:pt x="603503" y="268986"/>
                </a:lnTo>
                <a:lnTo>
                  <a:pt x="720851" y="579119"/>
                </a:lnTo>
                <a:lnTo>
                  <a:pt x="720851" y="1554981"/>
                </a:lnTo>
                <a:lnTo>
                  <a:pt x="1009649" y="1343406"/>
                </a:lnTo>
                <a:lnTo>
                  <a:pt x="1166621" y="1460754"/>
                </a:lnTo>
                <a:lnTo>
                  <a:pt x="1323593" y="1287017"/>
                </a:lnTo>
                <a:lnTo>
                  <a:pt x="1556765" y="1395984"/>
                </a:lnTo>
                <a:lnTo>
                  <a:pt x="1632965" y="1181100"/>
                </a:lnTo>
                <a:lnTo>
                  <a:pt x="1947671" y="1271108"/>
                </a:lnTo>
                <a:lnTo>
                  <a:pt x="1947671" y="428243"/>
                </a:lnTo>
                <a:lnTo>
                  <a:pt x="1982723" y="0"/>
                </a:lnTo>
                <a:close/>
              </a:path>
              <a:path w="2895600" h="1600200">
                <a:moveTo>
                  <a:pt x="2414016" y="235457"/>
                </a:moveTo>
                <a:lnTo>
                  <a:pt x="1947671" y="428243"/>
                </a:lnTo>
                <a:lnTo>
                  <a:pt x="1947671" y="1271108"/>
                </a:lnTo>
                <a:lnTo>
                  <a:pt x="1962912" y="1275467"/>
                </a:lnTo>
                <a:lnTo>
                  <a:pt x="1962912" y="1063752"/>
                </a:lnTo>
                <a:lnTo>
                  <a:pt x="2196084" y="1102561"/>
                </a:lnTo>
                <a:lnTo>
                  <a:pt x="2196084" y="484631"/>
                </a:lnTo>
                <a:lnTo>
                  <a:pt x="2414016" y="235457"/>
                </a:lnTo>
                <a:close/>
              </a:path>
              <a:path w="2895600" h="1600200">
                <a:moveTo>
                  <a:pt x="2003297" y="1287017"/>
                </a:moveTo>
                <a:lnTo>
                  <a:pt x="1962912" y="1063752"/>
                </a:lnTo>
                <a:lnTo>
                  <a:pt x="1962912" y="1275467"/>
                </a:lnTo>
                <a:lnTo>
                  <a:pt x="2003297" y="1287017"/>
                </a:lnTo>
                <a:close/>
              </a:path>
              <a:path w="2895600" h="1600200">
                <a:moveTo>
                  <a:pt x="2895600" y="493013"/>
                </a:moveTo>
                <a:lnTo>
                  <a:pt x="2196084" y="484631"/>
                </a:lnTo>
                <a:lnTo>
                  <a:pt x="2196084" y="912113"/>
                </a:lnTo>
                <a:lnTo>
                  <a:pt x="2277617" y="887874"/>
                </a:lnTo>
                <a:lnTo>
                  <a:pt x="2277617" y="697229"/>
                </a:lnTo>
                <a:lnTo>
                  <a:pt x="2895600" y="493013"/>
                </a:lnTo>
                <a:close/>
              </a:path>
              <a:path w="2895600" h="1600200">
                <a:moveTo>
                  <a:pt x="2530602" y="1158239"/>
                </a:moveTo>
                <a:lnTo>
                  <a:pt x="2196084" y="912113"/>
                </a:lnTo>
                <a:lnTo>
                  <a:pt x="2196084" y="1102561"/>
                </a:lnTo>
                <a:lnTo>
                  <a:pt x="2530602" y="1158239"/>
                </a:lnTo>
                <a:close/>
              </a:path>
              <a:path w="2895600" h="1600200">
                <a:moveTo>
                  <a:pt x="2449829" y="836676"/>
                </a:moveTo>
                <a:lnTo>
                  <a:pt x="2277617" y="697229"/>
                </a:lnTo>
                <a:lnTo>
                  <a:pt x="2277617" y="887874"/>
                </a:lnTo>
                <a:lnTo>
                  <a:pt x="2449829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45302" y="3416046"/>
            <a:ext cx="2955925" cy="1625600"/>
          </a:xfrm>
          <a:custGeom>
            <a:avLst/>
            <a:gdLst/>
            <a:ahLst/>
            <a:cxnLst/>
            <a:rect l="l" t="t" r="r" b="b"/>
            <a:pathLst>
              <a:path w="2955925" h="1625600">
                <a:moveTo>
                  <a:pt x="548640" y="878846"/>
                </a:moveTo>
                <a:lnTo>
                  <a:pt x="548640" y="865632"/>
                </a:lnTo>
                <a:lnTo>
                  <a:pt x="546354" y="877062"/>
                </a:lnTo>
                <a:lnTo>
                  <a:pt x="533289" y="868403"/>
                </a:lnTo>
                <a:lnTo>
                  <a:pt x="0" y="964692"/>
                </a:lnTo>
                <a:lnTo>
                  <a:pt x="23621" y="974457"/>
                </a:lnTo>
                <a:lnTo>
                  <a:pt x="23621" y="973836"/>
                </a:lnTo>
                <a:lnTo>
                  <a:pt x="25146" y="961644"/>
                </a:lnTo>
                <a:lnTo>
                  <a:pt x="45198" y="969932"/>
                </a:lnTo>
                <a:lnTo>
                  <a:pt x="548640" y="878846"/>
                </a:lnTo>
                <a:close/>
              </a:path>
              <a:path w="2955925" h="1625600">
                <a:moveTo>
                  <a:pt x="45198" y="969932"/>
                </a:moveTo>
                <a:lnTo>
                  <a:pt x="25146" y="961644"/>
                </a:lnTo>
                <a:lnTo>
                  <a:pt x="23621" y="973836"/>
                </a:lnTo>
                <a:lnTo>
                  <a:pt x="45198" y="969932"/>
                </a:lnTo>
                <a:close/>
              </a:path>
              <a:path w="2955925" h="1625600">
                <a:moveTo>
                  <a:pt x="482346" y="1150620"/>
                </a:moveTo>
                <a:lnTo>
                  <a:pt x="45198" y="969932"/>
                </a:lnTo>
                <a:lnTo>
                  <a:pt x="23621" y="973836"/>
                </a:lnTo>
                <a:lnTo>
                  <a:pt x="23621" y="974457"/>
                </a:lnTo>
                <a:lnTo>
                  <a:pt x="455949" y="1153180"/>
                </a:lnTo>
                <a:lnTo>
                  <a:pt x="465581" y="1146810"/>
                </a:lnTo>
                <a:lnTo>
                  <a:pt x="466344" y="1157478"/>
                </a:lnTo>
                <a:lnTo>
                  <a:pt x="466344" y="1161216"/>
                </a:lnTo>
                <a:lnTo>
                  <a:pt x="482346" y="1150620"/>
                </a:lnTo>
                <a:close/>
              </a:path>
              <a:path w="2955925" h="1625600">
                <a:moveTo>
                  <a:pt x="742188" y="598718"/>
                </a:moveTo>
                <a:lnTo>
                  <a:pt x="742188" y="585978"/>
                </a:lnTo>
                <a:lnTo>
                  <a:pt x="736854" y="594360"/>
                </a:lnTo>
                <a:lnTo>
                  <a:pt x="733879" y="586478"/>
                </a:lnTo>
                <a:lnTo>
                  <a:pt x="160020" y="621030"/>
                </a:lnTo>
                <a:lnTo>
                  <a:pt x="179831" y="634159"/>
                </a:lnTo>
                <a:lnTo>
                  <a:pt x="179831" y="632460"/>
                </a:lnTo>
                <a:lnTo>
                  <a:pt x="182880" y="621030"/>
                </a:lnTo>
                <a:lnTo>
                  <a:pt x="198442" y="631343"/>
                </a:lnTo>
                <a:lnTo>
                  <a:pt x="742188" y="598718"/>
                </a:lnTo>
                <a:close/>
              </a:path>
              <a:path w="2955925" h="1625600">
                <a:moveTo>
                  <a:pt x="466344" y="1161216"/>
                </a:moveTo>
                <a:lnTo>
                  <a:pt x="466344" y="1157478"/>
                </a:lnTo>
                <a:lnTo>
                  <a:pt x="455949" y="1153180"/>
                </a:lnTo>
                <a:lnTo>
                  <a:pt x="175259" y="1338834"/>
                </a:lnTo>
                <a:lnTo>
                  <a:pt x="195072" y="1340126"/>
                </a:lnTo>
                <a:lnTo>
                  <a:pt x="195072" y="1327404"/>
                </a:lnTo>
                <a:lnTo>
                  <a:pt x="213555" y="1328612"/>
                </a:lnTo>
                <a:lnTo>
                  <a:pt x="466344" y="1161216"/>
                </a:lnTo>
                <a:close/>
              </a:path>
              <a:path w="2955925" h="1625600">
                <a:moveTo>
                  <a:pt x="198442" y="631343"/>
                </a:moveTo>
                <a:lnTo>
                  <a:pt x="182880" y="621030"/>
                </a:lnTo>
                <a:lnTo>
                  <a:pt x="179831" y="632460"/>
                </a:lnTo>
                <a:lnTo>
                  <a:pt x="198442" y="631343"/>
                </a:lnTo>
                <a:close/>
              </a:path>
              <a:path w="2955925" h="1625600">
                <a:moveTo>
                  <a:pt x="566928" y="875538"/>
                </a:moveTo>
                <a:lnTo>
                  <a:pt x="198442" y="631343"/>
                </a:lnTo>
                <a:lnTo>
                  <a:pt x="179831" y="632460"/>
                </a:lnTo>
                <a:lnTo>
                  <a:pt x="179831" y="634159"/>
                </a:lnTo>
                <a:lnTo>
                  <a:pt x="533289" y="868403"/>
                </a:lnTo>
                <a:lnTo>
                  <a:pt x="548640" y="865632"/>
                </a:lnTo>
                <a:lnTo>
                  <a:pt x="548640" y="878846"/>
                </a:lnTo>
                <a:lnTo>
                  <a:pt x="566928" y="875538"/>
                </a:lnTo>
                <a:close/>
              </a:path>
              <a:path w="2955925" h="1625600">
                <a:moveTo>
                  <a:pt x="213555" y="1328612"/>
                </a:moveTo>
                <a:lnTo>
                  <a:pt x="195072" y="1327404"/>
                </a:lnTo>
                <a:lnTo>
                  <a:pt x="198120" y="1338834"/>
                </a:lnTo>
                <a:lnTo>
                  <a:pt x="213555" y="1328612"/>
                </a:lnTo>
                <a:close/>
              </a:path>
              <a:path w="2955925" h="1625600">
                <a:moveTo>
                  <a:pt x="687405" y="1601782"/>
                </a:moveTo>
                <a:lnTo>
                  <a:pt x="672846" y="1358646"/>
                </a:lnTo>
                <a:lnTo>
                  <a:pt x="213555" y="1328612"/>
                </a:lnTo>
                <a:lnTo>
                  <a:pt x="198120" y="1338834"/>
                </a:lnTo>
                <a:lnTo>
                  <a:pt x="195072" y="1327404"/>
                </a:lnTo>
                <a:lnTo>
                  <a:pt x="195072" y="1340126"/>
                </a:lnTo>
                <a:lnTo>
                  <a:pt x="659892" y="1370440"/>
                </a:lnTo>
                <a:lnTo>
                  <a:pt x="659892" y="1364742"/>
                </a:lnTo>
                <a:lnTo>
                  <a:pt x="665988" y="1370838"/>
                </a:lnTo>
                <a:lnTo>
                  <a:pt x="665988" y="1464019"/>
                </a:lnTo>
                <a:lnTo>
                  <a:pt x="675894" y="1625346"/>
                </a:lnTo>
                <a:lnTo>
                  <a:pt x="678180" y="1623665"/>
                </a:lnTo>
                <a:lnTo>
                  <a:pt x="678180" y="1608582"/>
                </a:lnTo>
                <a:lnTo>
                  <a:pt x="687405" y="1601782"/>
                </a:lnTo>
                <a:close/>
              </a:path>
              <a:path w="2955925" h="1625600">
                <a:moveTo>
                  <a:pt x="466344" y="1157478"/>
                </a:moveTo>
                <a:lnTo>
                  <a:pt x="465581" y="1146810"/>
                </a:lnTo>
                <a:lnTo>
                  <a:pt x="455949" y="1153180"/>
                </a:lnTo>
                <a:lnTo>
                  <a:pt x="466344" y="1157478"/>
                </a:lnTo>
                <a:close/>
              </a:path>
              <a:path w="2955925" h="1625600">
                <a:moveTo>
                  <a:pt x="548640" y="865632"/>
                </a:moveTo>
                <a:lnTo>
                  <a:pt x="533289" y="868403"/>
                </a:lnTo>
                <a:lnTo>
                  <a:pt x="546354" y="877062"/>
                </a:lnTo>
                <a:lnTo>
                  <a:pt x="548640" y="865632"/>
                </a:lnTo>
                <a:close/>
              </a:path>
              <a:path w="2955925" h="1625600">
                <a:moveTo>
                  <a:pt x="1165300" y="477847"/>
                </a:moveTo>
                <a:lnTo>
                  <a:pt x="614934" y="271272"/>
                </a:lnTo>
                <a:lnTo>
                  <a:pt x="624078" y="295503"/>
                </a:lnTo>
                <a:lnTo>
                  <a:pt x="624078" y="288036"/>
                </a:lnTo>
                <a:lnTo>
                  <a:pt x="631698" y="279654"/>
                </a:lnTo>
                <a:lnTo>
                  <a:pt x="636614" y="292743"/>
                </a:lnTo>
                <a:lnTo>
                  <a:pt x="1162812" y="490342"/>
                </a:lnTo>
                <a:lnTo>
                  <a:pt x="1162812" y="483108"/>
                </a:lnTo>
                <a:lnTo>
                  <a:pt x="1165300" y="477847"/>
                </a:lnTo>
                <a:close/>
              </a:path>
              <a:path w="2955925" h="1625600">
                <a:moveTo>
                  <a:pt x="636614" y="292743"/>
                </a:moveTo>
                <a:lnTo>
                  <a:pt x="631698" y="279654"/>
                </a:lnTo>
                <a:lnTo>
                  <a:pt x="624078" y="288036"/>
                </a:lnTo>
                <a:lnTo>
                  <a:pt x="636614" y="292743"/>
                </a:lnTo>
                <a:close/>
              </a:path>
              <a:path w="2955925" h="1625600">
                <a:moveTo>
                  <a:pt x="751332" y="598170"/>
                </a:moveTo>
                <a:lnTo>
                  <a:pt x="636614" y="292743"/>
                </a:lnTo>
                <a:lnTo>
                  <a:pt x="624078" y="288036"/>
                </a:lnTo>
                <a:lnTo>
                  <a:pt x="624078" y="295503"/>
                </a:lnTo>
                <a:lnTo>
                  <a:pt x="733879" y="586478"/>
                </a:lnTo>
                <a:lnTo>
                  <a:pt x="742188" y="585978"/>
                </a:lnTo>
                <a:lnTo>
                  <a:pt x="742188" y="598718"/>
                </a:lnTo>
                <a:lnTo>
                  <a:pt x="751332" y="598170"/>
                </a:lnTo>
                <a:close/>
              </a:path>
              <a:path w="2955925" h="1625600">
                <a:moveTo>
                  <a:pt x="665988" y="1370838"/>
                </a:moveTo>
                <a:lnTo>
                  <a:pt x="659892" y="1364742"/>
                </a:lnTo>
                <a:lnTo>
                  <a:pt x="660243" y="1370463"/>
                </a:lnTo>
                <a:lnTo>
                  <a:pt x="665988" y="1370838"/>
                </a:lnTo>
                <a:close/>
              </a:path>
              <a:path w="2955925" h="1625600">
                <a:moveTo>
                  <a:pt x="660243" y="1370463"/>
                </a:moveTo>
                <a:lnTo>
                  <a:pt x="659892" y="1364742"/>
                </a:lnTo>
                <a:lnTo>
                  <a:pt x="659892" y="1370440"/>
                </a:lnTo>
                <a:lnTo>
                  <a:pt x="660243" y="1370463"/>
                </a:lnTo>
                <a:close/>
              </a:path>
              <a:path w="2955925" h="1625600">
                <a:moveTo>
                  <a:pt x="665988" y="1464019"/>
                </a:moveTo>
                <a:lnTo>
                  <a:pt x="665988" y="1370838"/>
                </a:lnTo>
                <a:lnTo>
                  <a:pt x="660243" y="1370463"/>
                </a:lnTo>
                <a:lnTo>
                  <a:pt x="665988" y="1464019"/>
                </a:lnTo>
                <a:close/>
              </a:path>
              <a:path w="2955925" h="1625600">
                <a:moveTo>
                  <a:pt x="688086" y="1613154"/>
                </a:moveTo>
                <a:lnTo>
                  <a:pt x="687405" y="1601782"/>
                </a:lnTo>
                <a:lnTo>
                  <a:pt x="678180" y="1608582"/>
                </a:lnTo>
                <a:lnTo>
                  <a:pt x="688086" y="1613154"/>
                </a:lnTo>
                <a:close/>
              </a:path>
              <a:path w="2955925" h="1625600">
                <a:moveTo>
                  <a:pt x="688086" y="1616382"/>
                </a:moveTo>
                <a:lnTo>
                  <a:pt x="688086" y="1613154"/>
                </a:lnTo>
                <a:lnTo>
                  <a:pt x="678180" y="1608582"/>
                </a:lnTo>
                <a:lnTo>
                  <a:pt x="678180" y="1623665"/>
                </a:lnTo>
                <a:lnTo>
                  <a:pt x="688086" y="1616382"/>
                </a:lnTo>
                <a:close/>
              </a:path>
              <a:path w="2955925" h="1625600">
                <a:moveTo>
                  <a:pt x="1187945" y="1464940"/>
                </a:moveTo>
                <a:lnTo>
                  <a:pt x="1031748" y="1347978"/>
                </a:lnTo>
                <a:lnTo>
                  <a:pt x="687405" y="1601782"/>
                </a:lnTo>
                <a:lnTo>
                  <a:pt x="688086" y="1613154"/>
                </a:lnTo>
                <a:lnTo>
                  <a:pt x="688086" y="1616382"/>
                </a:lnTo>
                <a:lnTo>
                  <a:pt x="1027938" y="1366533"/>
                </a:lnTo>
                <a:lnTo>
                  <a:pt x="1027938" y="1360932"/>
                </a:lnTo>
                <a:lnTo>
                  <a:pt x="1035558" y="1360932"/>
                </a:lnTo>
                <a:lnTo>
                  <a:pt x="1035558" y="1366647"/>
                </a:lnTo>
                <a:lnTo>
                  <a:pt x="1184148" y="1478089"/>
                </a:lnTo>
                <a:lnTo>
                  <a:pt x="1184148" y="1469136"/>
                </a:lnTo>
                <a:lnTo>
                  <a:pt x="1187945" y="1464940"/>
                </a:lnTo>
                <a:close/>
              </a:path>
              <a:path w="2955925" h="1625600">
                <a:moveTo>
                  <a:pt x="742188" y="585978"/>
                </a:moveTo>
                <a:lnTo>
                  <a:pt x="733879" y="586478"/>
                </a:lnTo>
                <a:lnTo>
                  <a:pt x="736854" y="594360"/>
                </a:lnTo>
                <a:lnTo>
                  <a:pt x="742188" y="585978"/>
                </a:lnTo>
                <a:close/>
              </a:path>
              <a:path w="2955925" h="1625600">
                <a:moveTo>
                  <a:pt x="1035558" y="1360932"/>
                </a:moveTo>
                <a:lnTo>
                  <a:pt x="1027938" y="1360932"/>
                </a:lnTo>
                <a:lnTo>
                  <a:pt x="1031709" y="1363760"/>
                </a:lnTo>
                <a:lnTo>
                  <a:pt x="1035558" y="1360932"/>
                </a:lnTo>
                <a:close/>
              </a:path>
              <a:path w="2955925" h="1625600">
                <a:moveTo>
                  <a:pt x="1031709" y="1363760"/>
                </a:moveTo>
                <a:lnTo>
                  <a:pt x="1027938" y="1360932"/>
                </a:lnTo>
                <a:lnTo>
                  <a:pt x="1027938" y="1366533"/>
                </a:lnTo>
                <a:lnTo>
                  <a:pt x="1031709" y="1363760"/>
                </a:lnTo>
                <a:close/>
              </a:path>
              <a:path w="2955925" h="1625600">
                <a:moveTo>
                  <a:pt x="1035558" y="1366647"/>
                </a:moveTo>
                <a:lnTo>
                  <a:pt x="1035558" y="1360932"/>
                </a:lnTo>
                <a:lnTo>
                  <a:pt x="1031709" y="1363760"/>
                </a:lnTo>
                <a:lnTo>
                  <a:pt x="1035558" y="1366647"/>
                </a:lnTo>
                <a:close/>
              </a:path>
              <a:path w="2955925" h="1625600">
                <a:moveTo>
                  <a:pt x="1171194" y="480060"/>
                </a:moveTo>
                <a:lnTo>
                  <a:pt x="1165300" y="477847"/>
                </a:lnTo>
                <a:lnTo>
                  <a:pt x="1162812" y="483108"/>
                </a:lnTo>
                <a:lnTo>
                  <a:pt x="1171194" y="480060"/>
                </a:lnTo>
                <a:close/>
              </a:path>
              <a:path w="2955925" h="1625600">
                <a:moveTo>
                  <a:pt x="1171194" y="493489"/>
                </a:moveTo>
                <a:lnTo>
                  <a:pt x="1171194" y="480060"/>
                </a:lnTo>
                <a:lnTo>
                  <a:pt x="1162812" y="483108"/>
                </a:lnTo>
                <a:lnTo>
                  <a:pt x="1162812" y="490342"/>
                </a:lnTo>
                <a:lnTo>
                  <a:pt x="1171194" y="493489"/>
                </a:lnTo>
                <a:close/>
              </a:path>
              <a:path w="2955925" h="1625600">
                <a:moveTo>
                  <a:pt x="1559200" y="327089"/>
                </a:moveTo>
                <a:lnTo>
                  <a:pt x="1323594" y="143256"/>
                </a:lnTo>
                <a:lnTo>
                  <a:pt x="1165300" y="477847"/>
                </a:lnTo>
                <a:lnTo>
                  <a:pt x="1171194" y="480060"/>
                </a:lnTo>
                <a:lnTo>
                  <a:pt x="1171194" y="493489"/>
                </a:lnTo>
                <a:lnTo>
                  <a:pt x="1171956" y="493776"/>
                </a:lnTo>
                <a:lnTo>
                  <a:pt x="1322070" y="174873"/>
                </a:lnTo>
                <a:lnTo>
                  <a:pt x="1322070" y="157734"/>
                </a:lnTo>
                <a:lnTo>
                  <a:pt x="1331214" y="155448"/>
                </a:lnTo>
                <a:lnTo>
                  <a:pt x="1331214" y="164878"/>
                </a:lnTo>
                <a:lnTo>
                  <a:pt x="1555242" y="339923"/>
                </a:lnTo>
                <a:lnTo>
                  <a:pt x="1555242" y="329946"/>
                </a:lnTo>
                <a:lnTo>
                  <a:pt x="1559200" y="327089"/>
                </a:lnTo>
                <a:close/>
              </a:path>
              <a:path w="2955925" h="1625600">
                <a:moveTo>
                  <a:pt x="1192530" y="1468374"/>
                </a:moveTo>
                <a:lnTo>
                  <a:pt x="1187945" y="1464940"/>
                </a:lnTo>
                <a:lnTo>
                  <a:pt x="1184148" y="1469136"/>
                </a:lnTo>
                <a:lnTo>
                  <a:pt x="1192530" y="1468374"/>
                </a:lnTo>
                <a:close/>
              </a:path>
              <a:path w="2955925" h="1625600">
                <a:moveTo>
                  <a:pt x="1192530" y="1478724"/>
                </a:moveTo>
                <a:lnTo>
                  <a:pt x="1192530" y="1468374"/>
                </a:lnTo>
                <a:lnTo>
                  <a:pt x="1184148" y="1469136"/>
                </a:lnTo>
                <a:lnTo>
                  <a:pt x="1184148" y="1478089"/>
                </a:lnTo>
                <a:lnTo>
                  <a:pt x="1189482" y="1482090"/>
                </a:lnTo>
                <a:lnTo>
                  <a:pt x="1192530" y="1478724"/>
                </a:lnTo>
                <a:close/>
              </a:path>
              <a:path w="2955925" h="1625600">
                <a:moveTo>
                  <a:pt x="1575231" y="1400477"/>
                </a:moveTo>
                <a:lnTo>
                  <a:pt x="1344168" y="1292352"/>
                </a:lnTo>
                <a:lnTo>
                  <a:pt x="1187945" y="1464940"/>
                </a:lnTo>
                <a:lnTo>
                  <a:pt x="1192530" y="1468374"/>
                </a:lnTo>
                <a:lnTo>
                  <a:pt x="1192530" y="1478724"/>
                </a:lnTo>
                <a:lnTo>
                  <a:pt x="1343406" y="1312117"/>
                </a:lnTo>
                <a:lnTo>
                  <a:pt x="1343406" y="1306068"/>
                </a:lnTo>
                <a:lnTo>
                  <a:pt x="1350264" y="1304544"/>
                </a:lnTo>
                <a:lnTo>
                  <a:pt x="1350264" y="1309278"/>
                </a:lnTo>
                <a:lnTo>
                  <a:pt x="1572768" y="1413444"/>
                </a:lnTo>
                <a:lnTo>
                  <a:pt x="1572768" y="1407414"/>
                </a:lnTo>
                <a:lnTo>
                  <a:pt x="1575231" y="1400477"/>
                </a:lnTo>
                <a:close/>
              </a:path>
              <a:path w="2955925" h="1625600">
                <a:moveTo>
                  <a:pt x="1331214" y="155448"/>
                </a:moveTo>
                <a:lnTo>
                  <a:pt x="1322070" y="157734"/>
                </a:lnTo>
                <a:lnTo>
                  <a:pt x="1327968" y="162342"/>
                </a:lnTo>
                <a:lnTo>
                  <a:pt x="1331214" y="155448"/>
                </a:lnTo>
                <a:close/>
              </a:path>
              <a:path w="2955925" h="1625600">
                <a:moveTo>
                  <a:pt x="1327968" y="162342"/>
                </a:moveTo>
                <a:lnTo>
                  <a:pt x="1322070" y="157734"/>
                </a:lnTo>
                <a:lnTo>
                  <a:pt x="1322070" y="174873"/>
                </a:lnTo>
                <a:lnTo>
                  <a:pt x="1327968" y="162342"/>
                </a:lnTo>
                <a:close/>
              </a:path>
              <a:path w="2955925" h="1625600">
                <a:moveTo>
                  <a:pt x="1331214" y="164878"/>
                </a:moveTo>
                <a:lnTo>
                  <a:pt x="1331214" y="155448"/>
                </a:lnTo>
                <a:lnTo>
                  <a:pt x="1327968" y="162342"/>
                </a:lnTo>
                <a:lnTo>
                  <a:pt x="1331214" y="164878"/>
                </a:lnTo>
                <a:close/>
              </a:path>
              <a:path w="2955925" h="1625600">
                <a:moveTo>
                  <a:pt x="1350264" y="1304544"/>
                </a:moveTo>
                <a:lnTo>
                  <a:pt x="1343406" y="1306068"/>
                </a:lnTo>
                <a:lnTo>
                  <a:pt x="1347252" y="1307868"/>
                </a:lnTo>
                <a:lnTo>
                  <a:pt x="1350264" y="1304544"/>
                </a:lnTo>
                <a:close/>
              </a:path>
              <a:path w="2955925" h="1625600">
                <a:moveTo>
                  <a:pt x="1347252" y="1307868"/>
                </a:moveTo>
                <a:lnTo>
                  <a:pt x="1343406" y="1306068"/>
                </a:lnTo>
                <a:lnTo>
                  <a:pt x="1343406" y="1312117"/>
                </a:lnTo>
                <a:lnTo>
                  <a:pt x="1347252" y="1307868"/>
                </a:lnTo>
                <a:close/>
              </a:path>
              <a:path w="2955925" h="1625600">
                <a:moveTo>
                  <a:pt x="1350264" y="1309278"/>
                </a:moveTo>
                <a:lnTo>
                  <a:pt x="1350264" y="1304544"/>
                </a:lnTo>
                <a:lnTo>
                  <a:pt x="1347252" y="1307868"/>
                </a:lnTo>
                <a:lnTo>
                  <a:pt x="1350264" y="1309278"/>
                </a:lnTo>
                <a:close/>
              </a:path>
              <a:path w="2955925" h="1625600">
                <a:moveTo>
                  <a:pt x="1562862" y="329946"/>
                </a:moveTo>
                <a:lnTo>
                  <a:pt x="1559200" y="327089"/>
                </a:lnTo>
                <a:lnTo>
                  <a:pt x="1555242" y="329946"/>
                </a:lnTo>
                <a:lnTo>
                  <a:pt x="1562862" y="329946"/>
                </a:lnTo>
                <a:close/>
              </a:path>
              <a:path w="2955925" h="1625600">
                <a:moveTo>
                  <a:pt x="1562862" y="340149"/>
                </a:moveTo>
                <a:lnTo>
                  <a:pt x="1562862" y="329946"/>
                </a:lnTo>
                <a:lnTo>
                  <a:pt x="1555242" y="329946"/>
                </a:lnTo>
                <a:lnTo>
                  <a:pt x="1555242" y="339923"/>
                </a:lnTo>
                <a:lnTo>
                  <a:pt x="1559052" y="342900"/>
                </a:lnTo>
                <a:lnTo>
                  <a:pt x="1562862" y="340149"/>
                </a:lnTo>
                <a:close/>
              </a:path>
              <a:path w="2955925" h="1625600">
                <a:moveTo>
                  <a:pt x="2012442" y="0"/>
                </a:moveTo>
                <a:lnTo>
                  <a:pt x="1559200" y="327089"/>
                </a:lnTo>
                <a:lnTo>
                  <a:pt x="1562862" y="329946"/>
                </a:lnTo>
                <a:lnTo>
                  <a:pt x="1562862" y="340149"/>
                </a:lnTo>
                <a:lnTo>
                  <a:pt x="1997616" y="26241"/>
                </a:lnTo>
                <a:lnTo>
                  <a:pt x="1998726" y="12954"/>
                </a:lnTo>
                <a:lnTo>
                  <a:pt x="2008632" y="18288"/>
                </a:lnTo>
                <a:lnTo>
                  <a:pt x="2008632" y="46037"/>
                </a:lnTo>
                <a:lnTo>
                  <a:pt x="2012442" y="0"/>
                </a:lnTo>
                <a:close/>
              </a:path>
              <a:path w="2955925" h="1625600">
                <a:moveTo>
                  <a:pt x="1581912" y="1403604"/>
                </a:moveTo>
                <a:lnTo>
                  <a:pt x="1575231" y="1400477"/>
                </a:lnTo>
                <a:lnTo>
                  <a:pt x="1572768" y="1407414"/>
                </a:lnTo>
                <a:lnTo>
                  <a:pt x="1581912" y="1403604"/>
                </a:lnTo>
                <a:close/>
              </a:path>
              <a:path w="2955925" h="1625600">
                <a:moveTo>
                  <a:pt x="1581912" y="1417725"/>
                </a:moveTo>
                <a:lnTo>
                  <a:pt x="1581912" y="1403604"/>
                </a:lnTo>
                <a:lnTo>
                  <a:pt x="1572768" y="1407414"/>
                </a:lnTo>
                <a:lnTo>
                  <a:pt x="1572768" y="1413444"/>
                </a:lnTo>
                <a:lnTo>
                  <a:pt x="1581912" y="1417725"/>
                </a:lnTo>
                <a:close/>
              </a:path>
              <a:path w="2955925" h="1625600">
                <a:moveTo>
                  <a:pt x="2026920" y="1307150"/>
                </a:moveTo>
                <a:lnTo>
                  <a:pt x="2026920" y="1293876"/>
                </a:lnTo>
                <a:lnTo>
                  <a:pt x="2019300" y="1301496"/>
                </a:lnTo>
                <a:lnTo>
                  <a:pt x="2017443" y="1291165"/>
                </a:lnTo>
                <a:lnTo>
                  <a:pt x="1651254" y="1186434"/>
                </a:lnTo>
                <a:lnTo>
                  <a:pt x="1575231" y="1400477"/>
                </a:lnTo>
                <a:lnTo>
                  <a:pt x="1581912" y="1403604"/>
                </a:lnTo>
                <a:lnTo>
                  <a:pt x="1581912" y="1417725"/>
                </a:lnTo>
                <a:lnTo>
                  <a:pt x="1582674" y="1418082"/>
                </a:lnTo>
                <a:lnTo>
                  <a:pt x="1653540" y="1217180"/>
                </a:lnTo>
                <a:lnTo>
                  <a:pt x="1653540" y="1200150"/>
                </a:lnTo>
                <a:lnTo>
                  <a:pt x="1661160" y="1195578"/>
                </a:lnTo>
                <a:lnTo>
                  <a:pt x="1661160" y="1202333"/>
                </a:lnTo>
                <a:lnTo>
                  <a:pt x="2026920" y="1307150"/>
                </a:lnTo>
                <a:close/>
              </a:path>
              <a:path w="2955925" h="1625600">
                <a:moveTo>
                  <a:pt x="1661160" y="1195578"/>
                </a:moveTo>
                <a:lnTo>
                  <a:pt x="1653540" y="1200150"/>
                </a:lnTo>
                <a:lnTo>
                  <a:pt x="1658995" y="1201713"/>
                </a:lnTo>
                <a:lnTo>
                  <a:pt x="1661160" y="1195578"/>
                </a:lnTo>
                <a:close/>
              </a:path>
              <a:path w="2955925" h="1625600">
                <a:moveTo>
                  <a:pt x="1658995" y="1201713"/>
                </a:moveTo>
                <a:lnTo>
                  <a:pt x="1653540" y="1200150"/>
                </a:lnTo>
                <a:lnTo>
                  <a:pt x="1653540" y="1217180"/>
                </a:lnTo>
                <a:lnTo>
                  <a:pt x="1658995" y="1201713"/>
                </a:lnTo>
                <a:close/>
              </a:path>
              <a:path w="2955925" h="1625600">
                <a:moveTo>
                  <a:pt x="1661160" y="1202333"/>
                </a:moveTo>
                <a:lnTo>
                  <a:pt x="1661160" y="1195578"/>
                </a:lnTo>
                <a:lnTo>
                  <a:pt x="1658995" y="1201713"/>
                </a:lnTo>
                <a:lnTo>
                  <a:pt x="1661160" y="1202333"/>
                </a:lnTo>
                <a:close/>
              </a:path>
              <a:path w="2955925" h="1625600">
                <a:moveTo>
                  <a:pt x="2008632" y="46037"/>
                </a:moveTo>
                <a:lnTo>
                  <a:pt x="2008632" y="18288"/>
                </a:lnTo>
                <a:lnTo>
                  <a:pt x="1997616" y="26241"/>
                </a:lnTo>
                <a:lnTo>
                  <a:pt x="1962150" y="451104"/>
                </a:lnTo>
                <a:lnTo>
                  <a:pt x="1967484" y="448905"/>
                </a:lnTo>
                <a:lnTo>
                  <a:pt x="1967484" y="435102"/>
                </a:lnTo>
                <a:lnTo>
                  <a:pt x="1976749" y="431280"/>
                </a:lnTo>
                <a:lnTo>
                  <a:pt x="2008632" y="46037"/>
                </a:lnTo>
                <a:close/>
              </a:path>
              <a:path w="2955925" h="1625600">
                <a:moveTo>
                  <a:pt x="1976749" y="431280"/>
                </a:moveTo>
                <a:lnTo>
                  <a:pt x="1967484" y="435102"/>
                </a:lnTo>
                <a:lnTo>
                  <a:pt x="1975866" y="441960"/>
                </a:lnTo>
                <a:lnTo>
                  <a:pt x="1976749" y="431280"/>
                </a:lnTo>
                <a:close/>
              </a:path>
              <a:path w="2955925" h="1625600">
                <a:moveTo>
                  <a:pt x="2458974" y="232410"/>
                </a:moveTo>
                <a:lnTo>
                  <a:pt x="1976749" y="431280"/>
                </a:lnTo>
                <a:lnTo>
                  <a:pt x="1975866" y="441960"/>
                </a:lnTo>
                <a:lnTo>
                  <a:pt x="1967484" y="435102"/>
                </a:lnTo>
                <a:lnTo>
                  <a:pt x="1967484" y="448905"/>
                </a:lnTo>
                <a:lnTo>
                  <a:pt x="2412681" y="265421"/>
                </a:lnTo>
                <a:lnTo>
                  <a:pt x="2431542" y="243840"/>
                </a:lnTo>
                <a:lnTo>
                  <a:pt x="2439162" y="254508"/>
                </a:lnTo>
                <a:lnTo>
                  <a:pt x="2439162" y="254970"/>
                </a:lnTo>
                <a:lnTo>
                  <a:pt x="2458974" y="232410"/>
                </a:lnTo>
                <a:close/>
              </a:path>
              <a:path w="2955925" h="1625600">
                <a:moveTo>
                  <a:pt x="2554224" y="1177798"/>
                </a:moveTo>
                <a:lnTo>
                  <a:pt x="2554224" y="1165098"/>
                </a:lnTo>
                <a:lnTo>
                  <a:pt x="2548890" y="1176528"/>
                </a:lnTo>
                <a:lnTo>
                  <a:pt x="2527227" y="1160568"/>
                </a:lnTo>
                <a:lnTo>
                  <a:pt x="1977390" y="1068324"/>
                </a:lnTo>
                <a:lnTo>
                  <a:pt x="1984248" y="1106479"/>
                </a:lnTo>
                <a:lnTo>
                  <a:pt x="1984248" y="1082802"/>
                </a:lnTo>
                <a:lnTo>
                  <a:pt x="1991106" y="1075182"/>
                </a:lnTo>
                <a:lnTo>
                  <a:pt x="1992754" y="1084219"/>
                </a:lnTo>
                <a:lnTo>
                  <a:pt x="2554224" y="1177798"/>
                </a:lnTo>
                <a:close/>
              </a:path>
              <a:path w="2955925" h="1625600">
                <a:moveTo>
                  <a:pt x="1992754" y="1084219"/>
                </a:moveTo>
                <a:lnTo>
                  <a:pt x="1991106" y="1075182"/>
                </a:lnTo>
                <a:lnTo>
                  <a:pt x="1984248" y="1082802"/>
                </a:lnTo>
                <a:lnTo>
                  <a:pt x="1992754" y="1084219"/>
                </a:lnTo>
                <a:close/>
              </a:path>
              <a:path w="2955925" h="1625600">
                <a:moveTo>
                  <a:pt x="2033778" y="1309116"/>
                </a:moveTo>
                <a:lnTo>
                  <a:pt x="1992754" y="1084219"/>
                </a:lnTo>
                <a:lnTo>
                  <a:pt x="1984248" y="1082802"/>
                </a:lnTo>
                <a:lnTo>
                  <a:pt x="1984248" y="1106479"/>
                </a:lnTo>
                <a:lnTo>
                  <a:pt x="2017443" y="1291165"/>
                </a:lnTo>
                <a:lnTo>
                  <a:pt x="2026920" y="1293876"/>
                </a:lnTo>
                <a:lnTo>
                  <a:pt x="2026920" y="1307150"/>
                </a:lnTo>
                <a:lnTo>
                  <a:pt x="2033778" y="1309116"/>
                </a:lnTo>
                <a:close/>
              </a:path>
              <a:path w="2955925" h="1625600">
                <a:moveTo>
                  <a:pt x="2008632" y="18288"/>
                </a:moveTo>
                <a:lnTo>
                  <a:pt x="1998726" y="12954"/>
                </a:lnTo>
                <a:lnTo>
                  <a:pt x="1997616" y="26241"/>
                </a:lnTo>
                <a:lnTo>
                  <a:pt x="2008632" y="18288"/>
                </a:lnTo>
                <a:close/>
              </a:path>
              <a:path w="2955925" h="1625600">
                <a:moveTo>
                  <a:pt x="2026920" y="1293876"/>
                </a:moveTo>
                <a:lnTo>
                  <a:pt x="2017443" y="1291165"/>
                </a:lnTo>
                <a:lnTo>
                  <a:pt x="2019300" y="1301496"/>
                </a:lnTo>
                <a:lnTo>
                  <a:pt x="2026920" y="1293876"/>
                </a:lnTo>
                <a:close/>
              </a:path>
              <a:path w="2955925" h="1625600">
                <a:moveTo>
                  <a:pt x="2439162" y="254970"/>
                </a:moveTo>
                <a:lnTo>
                  <a:pt x="2439162" y="254508"/>
                </a:lnTo>
                <a:lnTo>
                  <a:pt x="2412681" y="265421"/>
                </a:lnTo>
                <a:lnTo>
                  <a:pt x="2204466" y="503682"/>
                </a:lnTo>
                <a:lnTo>
                  <a:pt x="2218182" y="503843"/>
                </a:lnTo>
                <a:lnTo>
                  <a:pt x="2218182" y="490728"/>
                </a:lnTo>
                <a:lnTo>
                  <a:pt x="2231972" y="490898"/>
                </a:lnTo>
                <a:lnTo>
                  <a:pt x="2439162" y="254970"/>
                </a:lnTo>
                <a:close/>
              </a:path>
              <a:path w="2955925" h="1625600">
                <a:moveTo>
                  <a:pt x="2469642" y="857201"/>
                </a:moveTo>
                <a:lnTo>
                  <a:pt x="2469642" y="843534"/>
                </a:lnTo>
                <a:lnTo>
                  <a:pt x="2467356" y="854964"/>
                </a:lnTo>
                <a:lnTo>
                  <a:pt x="2457708" y="847100"/>
                </a:lnTo>
                <a:lnTo>
                  <a:pt x="2204466" y="922782"/>
                </a:lnTo>
                <a:lnTo>
                  <a:pt x="2220468" y="934571"/>
                </a:lnTo>
                <a:lnTo>
                  <a:pt x="2220468" y="931164"/>
                </a:lnTo>
                <a:lnTo>
                  <a:pt x="2221992" y="920496"/>
                </a:lnTo>
                <a:lnTo>
                  <a:pt x="2231912" y="927766"/>
                </a:lnTo>
                <a:lnTo>
                  <a:pt x="2469642" y="857201"/>
                </a:lnTo>
                <a:close/>
              </a:path>
              <a:path w="2955925" h="1625600">
                <a:moveTo>
                  <a:pt x="2231972" y="490898"/>
                </a:moveTo>
                <a:lnTo>
                  <a:pt x="2218182" y="490728"/>
                </a:lnTo>
                <a:lnTo>
                  <a:pt x="2222754" y="501396"/>
                </a:lnTo>
                <a:lnTo>
                  <a:pt x="2231972" y="490898"/>
                </a:lnTo>
                <a:close/>
              </a:path>
              <a:path w="2955925" h="1625600">
                <a:moveTo>
                  <a:pt x="2955798" y="499872"/>
                </a:moveTo>
                <a:lnTo>
                  <a:pt x="2231972" y="490898"/>
                </a:lnTo>
                <a:lnTo>
                  <a:pt x="2222754" y="501396"/>
                </a:lnTo>
                <a:lnTo>
                  <a:pt x="2218182" y="490728"/>
                </a:lnTo>
                <a:lnTo>
                  <a:pt x="2218182" y="503843"/>
                </a:lnTo>
                <a:lnTo>
                  <a:pt x="2880436" y="511626"/>
                </a:lnTo>
                <a:lnTo>
                  <a:pt x="2916174" y="499872"/>
                </a:lnTo>
                <a:lnTo>
                  <a:pt x="2917698" y="512064"/>
                </a:lnTo>
                <a:lnTo>
                  <a:pt x="2917698" y="512424"/>
                </a:lnTo>
                <a:lnTo>
                  <a:pt x="2955798" y="499872"/>
                </a:lnTo>
                <a:close/>
              </a:path>
              <a:path w="2955925" h="1625600">
                <a:moveTo>
                  <a:pt x="2231912" y="927766"/>
                </a:moveTo>
                <a:lnTo>
                  <a:pt x="2221992" y="920496"/>
                </a:lnTo>
                <a:lnTo>
                  <a:pt x="2220468" y="931164"/>
                </a:lnTo>
                <a:lnTo>
                  <a:pt x="2231912" y="927766"/>
                </a:lnTo>
                <a:close/>
              </a:path>
              <a:path w="2955925" h="1625600">
                <a:moveTo>
                  <a:pt x="2578608" y="1181862"/>
                </a:moveTo>
                <a:lnTo>
                  <a:pt x="2231912" y="927766"/>
                </a:lnTo>
                <a:lnTo>
                  <a:pt x="2220468" y="931164"/>
                </a:lnTo>
                <a:lnTo>
                  <a:pt x="2220468" y="934571"/>
                </a:lnTo>
                <a:lnTo>
                  <a:pt x="2527227" y="1160568"/>
                </a:lnTo>
                <a:lnTo>
                  <a:pt x="2554224" y="1165098"/>
                </a:lnTo>
                <a:lnTo>
                  <a:pt x="2554224" y="1177798"/>
                </a:lnTo>
                <a:lnTo>
                  <a:pt x="2578608" y="1181862"/>
                </a:lnTo>
                <a:close/>
              </a:path>
              <a:path w="2955925" h="1625600">
                <a:moveTo>
                  <a:pt x="2917698" y="512424"/>
                </a:moveTo>
                <a:lnTo>
                  <a:pt x="2917698" y="512064"/>
                </a:lnTo>
                <a:lnTo>
                  <a:pt x="2880436" y="511626"/>
                </a:lnTo>
                <a:lnTo>
                  <a:pt x="2286000" y="707136"/>
                </a:lnTo>
                <a:lnTo>
                  <a:pt x="2301240" y="719558"/>
                </a:lnTo>
                <a:lnTo>
                  <a:pt x="2301240" y="715518"/>
                </a:lnTo>
                <a:lnTo>
                  <a:pt x="2303526" y="704850"/>
                </a:lnTo>
                <a:lnTo>
                  <a:pt x="2312188" y="711910"/>
                </a:lnTo>
                <a:lnTo>
                  <a:pt x="2917698" y="512424"/>
                </a:lnTo>
                <a:close/>
              </a:path>
              <a:path w="2955925" h="1625600">
                <a:moveTo>
                  <a:pt x="2312188" y="711910"/>
                </a:moveTo>
                <a:lnTo>
                  <a:pt x="2303526" y="704850"/>
                </a:lnTo>
                <a:lnTo>
                  <a:pt x="2301240" y="715518"/>
                </a:lnTo>
                <a:lnTo>
                  <a:pt x="2312188" y="711910"/>
                </a:lnTo>
                <a:close/>
              </a:path>
              <a:path w="2955925" h="1625600">
                <a:moveTo>
                  <a:pt x="2484882" y="852678"/>
                </a:moveTo>
                <a:lnTo>
                  <a:pt x="2312188" y="711910"/>
                </a:lnTo>
                <a:lnTo>
                  <a:pt x="2301240" y="715518"/>
                </a:lnTo>
                <a:lnTo>
                  <a:pt x="2301240" y="719558"/>
                </a:lnTo>
                <a:lnTo>
                  <a:pt x="2457708" y="847100"/>
                </a:lnTo>
                <a:lnTo>
                  <a:pt x="2469642" y="843534"/>
                </a:lnTo>
                <a:lnTo>
                  <a:pt x="2469642" y="857201"/>
                </a:lnTo>
                <a:lnTo>
                  <a:pt x="2484882" y="852678"/>
                </a:lnTo>
                <a:close/>
              </a:path>
              <a:path w="2955925" h="1625600">
                <a:moveTo>
                  <a:pt x="2439162" y="254508"/>
                </a:moveTo>
                <a:lnTo>
                  <a:pt x="2431542" y="243840"/>
                </a:lnTo>
                <a:lnTo>
                  <a:pt x="2412681" y="265421"/>
                </a:lnTo>
                <a:lnTo>
                  <a:pt x="2439162" y="254508"/>
                </a:lnTo>
                <a:close/>
              </a:path>
              <a:path w="2955925" h="1625600">
                <a:moveTo>
                  <a:pt x="2469642" y="843534"/>
                </a:moveTo>
                <a:lnTo>
                  <a:pt x="2457708" y="847100"/>
                </a:lnTo>
                <a:lnTo>
                  <a:pt x="2467356" y="854964"/>
                </a:lnTo>
                <a:lnTo>
                  <a:pt x="2469642" y="843534"/>
                </a:lnTo>
                <a:close/>
              </a:path>
              <a:path w="2955925" h="1625600">
                <a:moveTo>
                  <a:pt x="2554224" y="1165098"/>
                </a:moveTo>
                <a:lnTo>
                  <a:pt x="2527227" y="1160568"/>
                </a:lnTo>
                <a:lnTo>
                  <a:pt x="2548890" y="1176528"/>
                </a:lnTo>
                <a:lnTo>
                  <a:pt x="2554224" y="1165098"/>
                </a:lnTo>
                <a:close/>
              </a:path>
              <a:path w="2955925" h="1625600">
                <a:moveTo>
                  <a:pt x="2917698" y="512064"/>
                </a:moveTo>
                <a:lnTo>
                  <a:pt x="2916174" y="499872"/>
                </a:lnTo>
                <a:lnTo>
                  <a:pt x="2880436" y="511626"/>
                </a:lnTo>
                <a:lnTo>
                  <a:pt x="2917698" y="512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593840" y="3993134"/>
            <a:ext cx="12141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ahoma"/>
                <a:cs typeface="Tahoma"/>
              </a:rPr>
              <a:t>Don’t</a:t>
            </a:r>
            <a:r>
              <a:rPr dirty="0" sz="2800" spc="-95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1234" y="981710"/>
            <a:ext cx="199580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solidFill>
                  <a:srgbClr val="FF339A"/>
                </a:solidFill>
                <a:latin typeface="Verdana"/>
                <a:cs typeface="Verdana"/>
              </a:rPr>
              <a:t>C</a:t>
            </a:r>
            <a:r>
              <a:rPr dirty="0" spc="-10">
                <a:solidFill>
                  <a:srgbClr val="A50021"/>
                </a:solidFill>
                <a:latin typeface="Verdana"/>
                <a:cs typeface="Verdana"/>
              </a:rPr>
              <a:t>o</a:t>
            </a:r>
            <a:r>
              <a:rPr dirty="0" spc="-5">
                <a:solidFill>
                  <a:srgbClr val="BBE0E3"/>
                </a:solidFill>
                <a:latin typeface="Verdana"/>
                <a:cs typeface="Verdana"/>
              </a:rPr>
              <a:t>l</a:t>
            </a:r>
            <a:r>
              <a:rPr dirty="0" spc="-10">
                <a:solidFill>
                  <a:srgbClr val="FFCC00"/>
                </a:solidFill>
                <a:latin typeface="Verdana"/>
                <a:cs typeface="Verdana"/>
              </a:rPr>
              <a:t>o</a:t>
            </a:r>
            <a:r>
              <a:rPr dirty="0" spc="-10">
                <a:solidFill>
                  <a:srgbClr val="9ACC00"/>
                </a:solidFill>
                <a:latin typeface="Verdana"/>
                <a:cs typeface="Verdana"/>
              </a:rPr>
              <a:t>r</a:t>
            </a:r>
            <a:r>
              <a:rPr dirty="0" spc="-5">
                <a:solidFill>
                  <a:srgbClr val="009A9A"/>
                </a:solidFill>
                <a:latin typeface="Verdana"/>
                <a:cs typeface="Verdana"/>
              </a:rPr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011934"/>
            <a:ext cx="7637780" cy="4506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2914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White on dark background should not be  used if audience is more than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20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ft</a:t>
            </a:r>
            <a:r>
              <a:rPr dirty="0" sz="30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away.</a:t>
            </a:r>
            <a:endParaRPr sz="30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625"/>
              </a:spcBef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This set of slides is a good</a:t>
            </a:r>
            <a:r>
              <a:rPr dirty="0" sz="2600" spc="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example.</a:t>
            </a:r>
            <a:endParaRPr sz="26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625"/>
              </a:spcBef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You can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read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slides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up</a:t>
            </a:r>
            <a:r>
              <a:rPr dirty="0" sz="2600" spc="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close.</a:t>
            </a:r>
            <a:endParaRPr sz="2600">
              <a:latin typeface="Tahoma"/>
              <a:cs typeface="Tahoma"/>
            </a:endParaRPr>
          </a:p>
          <a:p>
            <a:pPr lvl="1" marL="755650" marR="424815" indent="-285750">
              <a:lnSpc>
                <a:spcPct val="100000"/>
              </a:lnSpc>
              <a:spcBef>
                <a:spcPts val="625"/>
              </a:spcBef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The further away you get, the harder it is to 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read.</a:t>
            </a:r>
            <a:endParaRPr sz="2600">
              <a:latin typeface="Tahoma"/>
              <a:cs typeface="Tahoma"/>
            </a:endParaRPr>
          </a:p>
          <a:p>
            <a:pPr lvl="1" marL="755650" marR="5080" indent="-285750">
              <a:lnSpc>
                <a:spcPct val="100000"/>
              </a:lnSpc>
              <a:spcBef>
                <a:spcPts val="625"/>
              </a:spcBef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This is a good color combination if viewed on a  computer.</a:t>
            </a:r>
            <a:endParaRPr sz="2600">
              <a:latin typeface="Tahoma"/>
              <a:cs typeface="Tahoma"/>
            </a:endParaRPr>
          </a:p>
          <a:p>
            <a:pPr lvl="1" marL="755650" marR="842010" indent="-285750">
              <a:lnSpc>
                <a:spcPct val="100000"/>
              </a:lnSpc>
              <a:spcBef>
                <a:spcPts val="620"/>
              </a:spcBef>
              <a:buChar char="–"/>
              <a:tabLst>
                <a:tab pos="75628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A dark background on a computer screen 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reduces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glare.</a:t>
            </a:r>
            <a:endParaRPr sz="2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60190" y="1255267"/>
            <a:ext cx="217614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>
                <a:solidFill>
                  <a:srgbClr val="FF339A"/>
                </a:solidFill>
                <a:latin typeface="Verdana"/>
                <a:cs typeface="Verdana"/>
              </a:rPr>
              <a:t>C</a:t>
            </a:r>
            <a:r>
              <a:rPr dirty="0" sz="4800" spc="-5">
                <a:solidFill>
                  <a:srgbClr val="A50021"/>
                </a:solidFill>
                <a:latin typeface="Verdana"/>
                <a:cs typeface="Verdana"/>
              </a:rPr>
              <a:t>o</a:t>
            </a:r>
            <a:r>
              <a:rPr dirty="0" sz="4800" spc="-5">
                <a:solidFill>
                  <a:srgbClr val="BBE0E3"/>
                </a:solidFill>
                <a:latin typeface="Verdana"/>
                <a:cs typeface="Verdana"/>
              </a:rPr>
              <a:t>l</a:t>
            </a:r>
            <a:r>
              <a:rPr dirty="0" sz="4800" spc="-5">
                <a:solidFill>
                  <a:srgbClr val="FFCC00"/>
                </a:solidFill>
                <a:latin typeface="Verdana"/>
                <a:cs typeface="Verdana"/>
              </a:rPr>
              <a:t>o</a:t>
            </a:r>
            <a:r>
              <a:rPr dirty="0" sz="4800" spc="-5">
                <a:solidFill>
                  <a:srgbClr val="9ACC00"/>
                </a:solidFill>
                <a:latin typeface="Verdana"/>
                <a:cs typeface="Verdana"/>
              </a:rPr>
              <a:t>r</a:t>
            </a:r>
            <a:r>
              <a:rPr dirty="0" sz="4800" spc="-5">
                <a:solidFill>
                  <a:srgbClr val="009A9A"/>
                </a:solidFill>
                <a:latin typeface="Verdana"/>
                <a:cs typeface="Verdana"/>
              </a:rPr>
              <a:t>s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339" y="2315972"/>
            <a:ext cx="426021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dirty="0" sz="4000" spc="-5">
                <a:latin typeface="Tahoma"/>
                <a:cs typeface="Tahoma"/>
              </a:rPr>
              <a:t>Large Hall</a:t>
            </a:r>
            <a:r>
              <a:rPr dirty="0" sz="4000" spc="-95">
                <a:latin typeface="Tahoma"/>
                <a:cs typeface="Tahoma"/>
              </a:rPr>
              <a:t> </a:t>
            </a:r>
            <a:r>
              <a:rPr dirty="0" sz="4000" spc="-5">
                <a:latin typeface="Tahoma"/>
                <a:cs typeface="Tahoma"/>
              </a:rPr>
              <a:t>Events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7539" y="2926333"/>
            <a:ext cx="7266305" cy="3098165"/>
          </a:xfrm>
          <a:prstGeom prst="rect">
            <a:avLst/>
          </a:prstGeom>
        </p:spPr>
        <p:txBody>
          <a:bodyPr wrap="square" lIns="0" tIns="1219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dirty="0" sz="3600" spc="45">
                <a:latin typeface="Tahoma"/>
                <a:cs typeface="Tahoma"/>
              </a:rPr>
              <a:t>–</a:t>
            </a:r>
            <a:r>
              <a:rPr dirty="0" u="heavy" sz="3600" spc="45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Avoid</a:t>
            </a:r>
            <a:r>
              <a:rPr dirty="0" sz="3600" spc="45">
                <a:latin typeface="Tahoma"/>
                <a:cs typeface="Tahoma"/>
              </a:rPr>
              <a:t> </a:t>
            </a:r>
            <a:r>
              <a:rPr dirty="0" sz="3600" spc="-5" b="1">
                <a:solidFill>
                  <a:srgbClr val="C0C0C0"/>
                </a:solidFill>
                <a:latin typeface="Tahoma"/>
                <a:cs typeface="Tahoma"/>
              </a:rPr>
              <a:t>White</a:t>
            </a:r>
            <a:r>
              <a:rPr dirty="0" sz="3600" spc="5" b="1">
                <a:solidFill>
                  <a:srgbClr val="C0C0C0"/>
                </a:solidFill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Backgrounds</a:t>
            </a:r>
            <a:endParaRPr sz="3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3600" spc="65">
                <a:latin typeface="Tahoma"/>
                <a:cs typeface="Tahoma"/>
              </a:rPr>
              <a:t>–The </a:t>
            </a:r>
            <a:r>
              <a:rPr dirty="0" sz="3600" spc="-5">
                <a:latin typeface="Tahoma"/>
                <a:cs typeface="Tahoma"/>
              </a:rPr>
              <a:t>white screen can be</a:t>
            </a:r>
            <a:r>
              <a:rPr dirty="0" sz="3600" spc="-15">
                <a:latin typeface="Tahoma"/>
                <a:cs typeface="Tahoma"/>
              </a:rPr>
              <a:t> </a:t>
            </a:r>
            <a:r>
              <a:rPr dirty="0" sz="3600" spc="-5" b="1">
                <a:latin typeface="Tahoma"/>
                <a:cs typeface="Tahoma"/>
              </a:rPr>
              <a:t>blinding</a:t>
            </a:r>
            <a:endParaRPr sz="3600">
              <a:latin typeface="Tahoma"/>
              <a:cs typeface="Tahoma"/>
            </a:endParaRPr>
          </a:p>
          <a:p>
            <a:pPr marL="298450">
              <a:lnSpc>
                <a:spcPct val="100000"/>
              </a:lnSpc>
            </a:pPr>
            <a:r>
              <a:rPr dirty="0" sz="3600">
                <a:latin typeface="Tahoma"/>
                <a:cs typeface="Tahoma"/>
              </a:rPr>
              <a:t>in a </a:t>
            </a:r>
            <a:r>
              <a:rPr dirty="0" sz="3600" spc="-5">
                <a:latin typeface="Tahoma"/>
                <a:cs typeface="Tahoma"/>
              </a:rPr>
              <a:t>dark</a:t>
            </a:r>
            <a:r>
              <a:rPr dirty="0" sz="3600" spc="-20">
                <a:latin typeface="Tahoma"/>
                <a:cs typeface="Tahoma"/>
              </a:rPr>
              <a:t> </a:t>
            </a:r>
            <a:r>
              <a:rPr dirty="0" sz="3600" spc="-10">
                <a:latin typeface="Tahoma"/>
                <a:cs typeface="Tahoma"/>
              </a:rPr>
              <a:t>room</a:t>
            </a:r>
            <a:endParaRPr sz="3600">
              <a:latin typeface="Tahoma"/>
              <a:cs typeface="Tahoma"/>
            </a:endParaRPr>
          </a:p>
          <a:p>
            <a:pPr marL="297815" marR="168910" indent="-285750">
              <a:lnSpc>
                <a:spcPct val="100000"/>
              </a:lnSpc>
              <a:spcBef>
                <a:spcPts val="865"/>
              </a:spcBef>
            </a:pPr>
            <a:r>
              <a:rPr dirty="0" sz="3600" spc="50">
                <a:latin typeface="Tahoma"/>
                <a:cs typeface="Tahoma"/>
              </a:rPr>
              <a:t>–</a:t>
            </a:r>
            <a:r>
              <a:rPr dirty="0" sz="3600" spc="50" b="1">
                <a:latin typeface="Tahoma"/>
                <a:cs typeface="Tahoma"/>
              </a:rPr>
              <a:t>Dark </a:t>
            </a:r>
            <a:r>
              <a:rPr dirty="0" sz="3600" spc="-5" b="1">
                <a:latin typeface="Tahoma"/>
                <a:cs typeface="Tahoma"/>
              </a:rPr>
              <a:t>Slides </a:t>
            </a:r>
            <a:r>
              <a:rPr dirty="0" sz="3600" spc="-5">
                <a:latin typeface="Tahoma"/>
                <a:cs typeface="Tahoma"/>
              </a:rPr>
              <a:t>with </a:t>
            </a:r>
            <a:r>
              <a:rPr dirty="0" sz="3600" spc="-5" b="1">
                <a:solidFill>
                  <a:srgbClr val="C0C0C0"/>
                </a:solidFill>
                <a:latin typeface="Tahoma"/>
                <a:cs typeface="Tahoma"/>
              </a:rPr>
              <a:t>Light </a:t>
            </a:r>
            <a:r>
              <a:rPr dirty="0" sz="3600" spc="-10" b="1">
                <a:solidFill>
                  <a:srgbClr val="C0C0C0"/>
                </a:solidFill>
                <a:latin typeface="Tahoma"/>
                <a:cs typeface="Tahoma"/>
              </a:rPr>
              <a:t>Colored  </a:t>
            </a:r>
            <a:r>
              <a:rPr dirty="0" sz="3600" spc="-5" b="1">
                <a:solidFill>
                  <a:srgbClr val="C0C0C0"/>
                </a:solidFill>
                <a:latin typeface="Tahoma"/>
                <a:cs typeface="Tahoma"/>
              </a:rPr>
              <a:t>Text </a:t>
            </a:r>
            <a:r>
              <a:rPr dirty="0" sz="3600" spc="-5">
                <a:latin typeface="Tahoma"/>
                <a:cs typeface="Tahoma"/>
              </a:rPr>
              <a:t>Work</a:t>
            </a:r>
            <a:r>
              <a:rPr dirty="0" sz="3600" spc="65">
                <a:latin typeface="Tahoma"/>
                <a:cs typeface="Tahoma"/>
              </a:rPr>
              <a:t> </a:t>
            </a:r>
            <a:r>
              <a:rPr dirty="0" sz="3600" spc="-5">
                <a:latin typeface="Tahoma"/>
                <a:cs typeface="Tahoma"/>
              </a:rPr>
              <a:t>Best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1828800"/>
            <a:ext cx="3657600" cy="1524000"/>
          </a:xfrm>
          <a:custGeom>
            <a:avLst/>
            <a:gdLst/>
            <a:ahLst/>
            <a:cxnLst/>
            <a:rect l="l" t="t" r="r" b="b"/>
            <a:pathLst>
              <a:path w="3657600" h="1524000">
                <a:moveTo>
                  <a:pt x="666750" y="1279871"/>
                </a:moveTo>
                <a:lnTo>
                  <a:pt x="666750" y="818388"/>
                </a:lnTo>
                <a:lnTo>
                  <a:pt x="0" y="909066"/>
                </a:lnTo>
                <a:lnTo>
                  <a:pt x="563879" y="1085088"/>
                </a:lnTo>
                <a:lnTo>
                  <a:pt x="563879" y="1274872"/>
                </a:lnTo>
                <a:lnTo>
                  <a:pt x="666750" y="1279871"/>
                </a:lnTo>
                <a:close/>
              </a:path>
              <a:path w="3657600" h="1524000">
                <a:moveTo>
                  <a:pt x="909828" y="1481405"/>
                </a:moveTo>
                <a:lnTo>
                  <a:pt x="909828" y="551688"/>
                </a:lnTo>
                <a:lnTo>
                  <a:pt x="198881" y="583692"/>
                </a:lnTo>
                <a:lnTo>
                  <a:pt x="666750" y="818388"/>
                </a:lnTo>
                <a:lnTo>
                  <a:pt x="666750" y="1279871"/>
                </a:lnTo>
                <a:lnTo>
                  <a:pt x="813816" y="1287018"/>
                </a:lnTo>
                <a:lnTo>
                  <a:pt x="832866" y="1524000"/>
                </a:lnTo>
                <a:lnTo>
                  <a:pt x="909828" y="1481405"/>
                </a:lnTo>
                <a:close/>
              </a:path>
              <a:path w="3657600" h="1524000">
                <a:moveTo>
                  <a:pt x="563879" y="1274872"/>
                </a:moveTo>
                <a:lnTo>
                  <a:pt x="563879" y="1085088"/>
                </a:lnTo>
                <a:lnTo>
                  <a:pt x="217931" y="1258062"/>
                </a:lnTo>
                <a:lnTo>
                  <a:pt x="563879" y="1274872"/>
                </a:lnTo>
                <a:close/>
              </a:path>
              <a:path w="3657600" h="1524000">
                <a:moveTo>
                  <a:pt x="2504694" y="0"/>
                </a:moveTo>
                <a:lnTo>
                  <a:pt x="1941576" y="307086"/>
                </a:lnTo>
                <a:lnTo>
                  <a:pt x="1646682" y="133350"/>
                </a:lnTo>
                <a:lnTo>
                  <a:pt x="1447800" y="450342"/>
                </a:lnTo>
                <a:lnTo>
                  <a:pt x="762762" y="256032"/>
                </a:lnTo>
                <a:lnTo>
                  <a:pt x="909828" y="551688"/>
                </a:lnTo>
                <a:lnTo>
                  <a:pt x="909828" y="1481405"/>
                </a:lnTo>
                <a:lnTo>
                  <a:pt x="1274826" y="1279398"/>
                </a:lnTo>
                <a:lnTo>
                  <a:pt x="1473708" y="1391412"/>
                </a:lnTo>
                <a:lnTo>
                  <a:pt x="1671827" y="1226058"/>
                </a:lnTo>
                <a:lnTo>
                  <a:pt x="1966722" y="1329690"/>
                </a:lnTo>
                <a:lnTo>
                  <a:pt x="2062733" y="1124712"/>
                </a:lnTo>
                <a:lnTo>
                  <a:pt x="2459736" y="1210707"/>
                </a:lnTo>
                <a:lnTo>
                  <a:pt x="2459736" y="407670"/>
                </a:lnTo>
                <a:lnTo>
                  <a:pt x="2504694" y="0"/>
                </a:lnTo>
                <a:close/>
              </a:path>
              <a:path w="3657600" h="1524000">
                <a:moveTo>
                  <a:pt x="3049524" y="224028"/>
                </a:moveTo>
                <a:lnTo>
                  <a:pt x="2459736" y="407670"/>
                </a:lnTo>
                <a:lnTo>
                  <a:pt x="2459736" y="1210707"/>
                </a:lnTo>
                <a:lnTo>
                  <a:pt x="2479548" y="1214999"/>
                </a:lnTo>
                <a:lnTo>
                  <a:pt x="2479548" y="1012698"/>
                </a:lnTo>
                <a:lnTo>
                  <a:pt x="2773679" y="1049894"/>
                </a:lnTo>
                <a:lnTo>
                  <a:pt x="2773679" y="461010"/>
                </a:lnTo>
                <a:lnTo>
                  <a:pt x="3049524" y="224028"/>
                </a:lnTo>
                <a:close/>
              </a:path>
              <a:path w="3657600" h="1524000">
                <a:moveTo>
                  <a:pt x="2530602" y="1226058"/>
                </a:moveTo>
                <a:lnTo>
                  <a:pt x="2479548" y="1012698"/>
                </a:lnTo>
                <a:lnTo>
                  <a:pt x="2479548" y="1214999"/>
                </a:lnTo>
                <a:lnTo>
                  <a:pt x="2530602" y="1226058"/>
                </a:lnTo>
                <a:close/>
              </a:path>
              <a:path w="3657600" h="1524000">
                <a:moveTo>
                  <a:pt x="3657600" y="469391"/>
                </a:moveTo>
                <a:lnTo>
                  <a:pt x="2773679" y="461010"/>
                </a:lnTo>
                <a:lnTo>
                  <a:pt x="2773679" y="868680"/>
                </a:lnTo>
                <a:lnTo>
                  <a:pt x="2876550" y="845656"/>
                </a:lnTo>
                <a:lnTo>
                  <a:pt x="2876550" y="663702"/>
                </a:lnTo>
                <a:lnTo>
                  <a:pt x="3657600" y="469391"/>
                </a:lnTo>
                <a:close/>
              </a:path>
              <a:path w="3657600" h="1524000">
                <a:moveTo>
                  <a:pt x="3196590" y="1103376"/>
                </a:moveTo>
                <a:lnTo>
                  <a:pt x="2773679" y="868680"/>
                </a:lnTo>
                <a:lnTo>
                  <a:pt x="2773679" y="1049894"/>
                </a:lnTo>
                <a:lnTo>
                  <a:pt x="3196590" y="1103376"/>
                </a:lnTo>
                <a:close/>
              </a:path>
              <a:path w="3657600" h="1524000">
                <a:moveTo>
                  <a:pt x="3093720" y="797052"/>
                </a:moveTo>
                <a:lnTo>
                  <a:pt x="2876550" y="663702"/>
                </a:lnTo>
                <a:lnTo>
                  <a:pt x="2876550" y="845656"/>
                </a:lnTo>
                <a:lnTo>
                  <a:pt x="3093720" y="79705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62244" y="1818132"/>
            <a:ext cx="3736975" cy="1545590"/>
          </a:xfrm>
          <a:custGeom>
            <a:avLst/>
            <a:gdLst/>
            <a:ahLst/>
            <a:cxnLst/>
            <a:rect l="l" t="t" r="r" b="b"/>
            <a:pathLst>
              <a:path w="3736975" h="1545589">
                <a:moveTo>
                  <a:pt x="694943" y="835120"/>
                </a:moveTo>
                <a:lnTo>
                  <a:pt x="694943" y="822960"/>
                </a:lnTo>
                <a:lnTo>
                  <a:pt x="692657" y="834390"/>
                </a:lnTo>
                <a:lnTo>
                  <a:pt x="675216" y="825642"/>
                </a:lnTo>
                <a:lnTo>
                  <a:pt x="0" y="917448"/>
                </a:lnTo>
                <a:lnTo>
                  <a:pt x="30479" y="926953"/>
                </a:lnTo>
                <a:lnTo>
                  <a:pt x="30479" y="925830"/>
                </a:lnTo>
                <a:lnTo>
                  <a:pt x="31241" y="913638"/>
                </a:lnTo>
                <a:lnTo>
                  <a:pt x="58202" y="922045"/>
                </a:lnTo>
                <a:lnTo>
                  <a:pt x="694943" y="835120"/>
                </a:lnTo>
                <a:close/>
              </a:path>
              <a:path w="3736975" h="1545589">
                <a:moveTo>
                  <a:pt x="58202" y="922045"/>
                </a:moveTo>
                <a:lnTo>
                  <a:pt x="31241" y="913638"/>
                </a:lnTo>
                <a:lnTo>
                  <a:pt x="30479" y="925830"/>
                </a:lnTo>
                <a:lnTo>
                  <a:pt x="58202" y="922045"/>
                </a:lnTo>
                <a:close/>
              </a:path>
              <a:path w="3736975" h="1545589">
                <a:moveTo>
                  <a:pt x="610361" y="1094232"/>
                </a:moveTo>
                <a:lnTo>
                  <a:pt x="58202" y="922045"/>
                </a:lnTo>
                <a:lnTo>
                  <a:pt x="30479" y="925830"/>
                </a:lnTo>
                <a:lnTo>
                  <a:pt x="30479" y="926953"/>
                </a:lnTo>
                <a:lnTo>
                  <a:pt x="575844" y="1097028"/>
                </a:lnTo>
                <a:lnTo>
                  <a:pt x="590549" y="1089660"/>
                </a:lnTo>
                <a:lnTo>
                  <a:pt x="591311" y="1101852"/>
                </a:lnTo>
                <a:lnTo>
                  <a:pt x="591311" y="1103736"/>
                </a:lnTo>
                <a:lnTo>
                  <a:pt x="610361" y="1094232"/>
                </a:lnTo>
                <a:close/>
              </a:path>
              <a:path w="3736975" h="1545589">
                <a:moveTo>
                  <a:pt x="938783" y="568902"/>
                </a:moveTo>
                <a:lnTo>
                  <a:pt x="938783" y="556260"/>
                </a:lnTo>
                <a:lnTo>
                  <a:pt x="933449" y="565404"/>
                </a:lnTo>
                <a:lnTo>
                  <a:pt x="929104" y="556691"/>
                </a:lnTo>
                <a:lnTo>
                  <a:pt x="203453" y="589026"/>
                </a:lnTo>
                <a:lnTo>
                  <a:pt x="227837" y="601255"/>
                </a:lnTo>
                <a:lnTo>
                  <a:pt x="230885" y="589026"/>
                </a:lnTo>
                <a:lnTo>
                  <a:pt x="252983" y="600075"/>
                </a:lnTo>
                <a:lnTo>
                  <a:pt x="938783" y="568902"/>
                </a:lnTo>
                <a:close/>
              </a:path>
              <a:path w="3736975" h="1545589">
                <a:moveTo>
                  <a:pt x="591311" y="1103736"/>
                </a:moveTo>
                <a:lnTo>
                  <a:pt x="591311" y="1101852"/>
                </a:lnTo>
                <a:lnTo>
                  <a:pt x="575844" y="1097028"/>
                </a:lnTo>
                <a:lnTo>
                  <a:pt x="222503" y="1274064"/>
                </a:lnTo>
                <a:lnTo>
                  <a:pt x="246887" y="1275262"/>
                </a:lnTo>
                <a:lnTo>
                  <a:pt x="246887" y="1262634"/>
                </a:lnTo>
                <a:lnTo>
                  <a:pt x="270562" y="1263772"/>
                </a:lnTo>
                <a:lnTo>
                  <a:pt x="591311" y="1103736"/>
                </a:lnTo>
                <a:close/>
              </a:path>
              <a:path w="3736975" h="1545589">
                <a:moveTo>
                  <a:pt x="252983" y="600075"/>
                </a:moveTo>
                <a:lnTo>
                  <a:pt x="230885" y="589026"/>
                </a:lnTo>
                <a:lnTo>
                  <a:pt x="227837" y="601218"/>
                </a:lnTo>
                <a:lnTo>
                  <a:pt x="252983" y="600075"/>
                </a:lnTo>
                <a:close/>
              </a:path>
              <a:path w="3736975" h="1545589">
                <a:moveTo>
                  <a:pt x="717041" y="832104"/>
                </a:moveTo>
                <a:lnTo>
                  <a:pt x="252983" y="600075"/>
                </a:lnTo>
                <a:lnTo>
                  <a:pt x="227837" y="601218"/>
                </a:lnTo>
                <a:lnTo>
                  <a:pt x="675216" y="825642"/>
                </a:lnTo>
                <a:lnTo>
                  <a:pt x="694943" y="822960"/>
                </a:lnTo>
                <a:lnTo>
                  <a:pt x="694943" y="835120"/>
                </a:lnTo>
                <a:lnTo>
                  <a:pt x="717041" y="832104"/>
                </a:lnTo>
                <a:close/>
              </a:path>
              <a:path w="3736975" h="1545589">
                <a:moveTo>
                  <a:pt x="270562" y="1263772"/>
                </a:moveTo>
                <a:lnTo>
                  <a:pt x="246887" y="1262634"/>
                </a:lnTo>
                <a:lnTo>
                  <a:pt x="249935" y="1274064"/>
                </a:lnTo>
                <a:lnTo>
                  <a:pt x="270562" y="1263772"/>
                </a:lnTo>
                <a:close/>
              </a:path>
              <a:path w="3736975" h="1545589">
                <a:moveTo>
                  <a:pt x="867136" y="1524694"/>
                </a:moveTo>
                <a:lnTo>
                  <a:pt x="848867" y="1291590"/>
                </a:lnTo>
                <a:lnTo>
                  <a:pt x="270562" y="1263772"/>
                </a:lnTo>
                <a:lnTo>
                  <a:pt x="249935" y="1274064"/>
                </a:lnTo>
                <a:lnTo>
                  <a:pt x="246887" y="1262634"/>
                </a:lnTo>
                <a:lnTo>
                  <a:pt x="246887" y="1275262"/>
                </a:lnTo>
                <a:lnTo>
                  <a:pt x="836675" y="1304244"/>
                </a:lnTo>
                <a:lnTo>
                  <a:pt x="836675" y="1298448"/>
                </a:lnTo>
                <a:lnTo>
                  <a:pt x="842771" y="1304544"/>
                </a:lnTo>
                <a:lnTo>
                  <a:pt x="842771" y="1374413"/>
                </a:lnTo>
                <a:lnTo>
                  <a:pt x="856487" y="1545336"/>
                </a:lnTo>
                <a:lnTo>
                  <a:pt x="858773" y="1544067"/>
                </a:lnTo>
                <a:lnTo>
                  <a:pt x="858773" y="1529334"/>
                </a:lnTo>
                <a:lnTo>
                  <a:pt x="867136" y="1524694"/>
                </a:lnTo>
                <a:close/>
              </a:path>
              <a:path w="3736975" h="1545589">
                <a:moveTo>
                  <a:pt x="591311" y="1101852"/>
                </a:moveTo>
                <a:lnTo>
                  <a:pt x="590549" y="1089660"/>
                </a:lnTo>
                <a:lnTo>
                  <a:pt x="575844" y="1097028"/>
                </a:lnTo>
                <a:lnTo>
                  <a:pt x="591311" y="1101852"/>
                </a:lnTo>
                <a:close/>
              </a:path>
              <a:path w="3736975" h="1545589">
                <a:moveTo>
                  <a:pt x="694943" y="822960"/>
                </a:moveTo>
                <a:lnTo>
                  <a:pt x="675216" y="825642"/>
                </a:lnTo>
                <a:lnTo>
                  <a:pt x="692657" y="834390"/>
                </a:lnTo>
                <a:lnTo>
                  <a:pt x="694943" y="822960"/>
                </a:lnTo>
                <a:close/>
              </a:path>
              <a:path w="3736975" h="1545589">
                <a:moveTo>
                  <a:pt x="1474192" y="453540"/>
                </a:moveTo>
                <a:lnTo>
                  <a:pt x="779525" y="256794"/>
                </a:lnTo>
                <a:lnTo>
                  <a:pt x="790193" y="278182"/>
                </a:lnTo>
                <a:lnTo>
                  <a:pt x="790193" y="272796"/>
                </a:lnTo>
                <a:lnTo>
                  <a:pt x="797051" y="263652"/>
                </a:lnTo>
                <a:lnTo>
                  <a:pt x="803477" y="276568"/>
                </a:lnTo>
                <a:lnTo>
                  <a:pt x="1471421" y="466249"/>
                </a:lnTo>
                <a:lnTo>
                  <a:pt x="1471421" y="457962"/>
                </a:lnTo>
                <a:lnTo>
                  <a:pt x="1474192" y="453540"/>
                </a:lnTo>
                <a:close/>
              </a:path>
              <a:path w="3736975" h="1545589">
                <a:moveTo>
                  <a:pt x="803477" y="276568"/>
                </a:moveTo>
                <a:lnTo>
                  <a:pt x="797051" y="263652"/>
                </a:lnTo>
                <a:lnTo>
                  <a:pt x="790193" y="272796"/>
                </a:lnTo>
                <a:lnTo>
                  <a:pt x="803477" y="276568"/>
                </a:lnTo>
                <a:close/>
              </a:path>
              <a:path w="3736975" h="1545589">
                <a:moveTo>
                  <a:pt x="948689" y="568452"/>
                </a:moveTo>
                <a:lnTo>
                  <a:pt x="803477" y="276568"/>
                </a:lnTo>
                <a:lnTo>
                  <a:pt x="790193" y="272796"/>
                </a:lnTo>
                <a:lnTo>
                  <a:pt x="790193" y="278182"/>
                </a:lnTo>
                <a:lnTo>
                  <a:pt x="929104" y="556691"/>
                </a:lnTo>
                <a:lnTo>
                  <a:pt x="938783" y="556260"/>
                </a:lnTo>
                <a:lnTo>
                  <a:pt x="938783" y="568902"/>
                </a:lnTo>
                <a:lnTo>
                  <a:pt x="948689" y="568452"/>
                </a:lnTo>
                <a:close/>
              </a:path>
              <a:path w="3736975" h="1545589">
                <a:moveTo>
                  <a:pt x="842771" y="1304544"/>
                </a:moveTo>
                <a:lnTo>
                  <a:pt x="836675" y="1298448"/>
                </a:lnTo>
                <a:lnTo>
                  <a:pt x="837142" y="1304267"/>
                </a:lnTo>
                <a:lnTo>
                  <a:pt x="842771" y="1304544"/>
                </a:lnTo>
                <a:close/>
              </a:path>
              <a:path w="3736975" h="1545589">
                <a:moveTo>
                  <a:pt x="837142" y="1304267"/>
                </a:moveTo>
                <a:lnTo>
                  <a:pt x="836675" y="1298448"/>
                </a:lnTo>
                <a:lnTo>
                  <a:pt x="836675" y="1304244"/>
                </a:lnTo>
                <a:lnTo>
                  <a:pt x="837142" y="1304267"/>
                </a:lnTo>
                <a:close/>
              </a:path>
              <a:path w="3736975" h="1545589">
                <a:moveTo>
                  <a:pt x="842771" y="1374413"/>
                </a:moveTo>
                <a:lnTo>
                  <a:pt x="842771" y="1304544"/>
                </a:lnTo>
                <a:lnTo>
                  <a:pt x="837142" y="1304267"/>
                </a:lnTo>
                <a:lnTo>
                  <a:pt x="842771" y="1374413"/>
                </a:lnTo>
                <a:close/>
              </a:path>
              <a:path w="3736975" h="1545589">
                <a:moveTo>
                  <a:pt x="867917" y="1534668"/>
                </a:moveTo>
                <a:lnTo>
                  <a:pt x="867136" y="1524694"/>
                </a:lnTo>
                <a:lnTo>
                  <a:pt x="858773" y="1529334"/>
                </a:lnTo>
                <a:lnTo>
                  <a:pt x="867917" y="1534668"/>
                </a:lnTo>
                <a:close/>
              </a:path>
              <a:path w="3736975" h="1545589">
                <a:moveTo>
                  <a:pt x="867917" y="1538992"/>
                </a:moveTo>
                <a:lnTo>
                  <a:pt x="867917" y="1534668"/>
                </a:lnTo>
                <a:lnTo>
                  <a:pt x="858773" y="1529334"/>
                </a:lnTo>
                <a:lnTo>
                  <a:pt x="858773" y="1544067"/>
                </a:lnTo>
                <a:lnTo>
                  <a:pt x="867917" y="1538992"/>
                </a:lnTo>
                <a:close/>
              </a:path>
              <a:path w="3736975" h="1545589">
                <a:moveTo>
                  <a:pt x="1501716" y="1393737"/>
                </a:moveTo>
                <a:lnTo>
                  <a:pt x="1303781" y="1282446"/>
                </a:lnTo>
                <a:lnTo>
                  <a:pt x="867136" y="1524694"/>
                </a:lnTo>
                <a:lnTo>
                  <a:pt x="867917" y="1534668"/>
                </a:lnTo>
                <a:lnTo>
                  <a:pt x="867917" y="1538992"/>
                </a:lnTo>
                <a:lnTo>
                  <a:pt x="1300733" y="1298783"/>
                </a:lnTo>
                <a:lnTo>
                  <a:pt x="1300733" y="1295400"/>
                </a:lnTo>
                <a:lnTo>
                  <a:pt x="1306829" y="1295400"/>
                </a:lnTo>
                <a:lnTo>
                  <a:pt x="1306829" y="1298837"/>
                </a:lnTo>
                <a:lnTo>
                  <a:pt x="1498091" y="1406692"/>
                </a:lnTo>
                <a:lnTo>
                  <a:pt x="1498091" y="1396746"/>
                </a:lnTo>
                <a:lnTo>
                  <a:pt x="1501716" y="1393737"/>
                </a:lnTo>
                <a:close/>
              </a:path>
              <a:path w="3736975" h="1545589">
                <a:moveTo>
                  <a:pt x="938783" y="556260"/>
                </a:moveTo>
                <a:lnTo>
                  <a:pt x="929104" y="556691"/>
                </a:lnTo>
                <a:lnTo>
                  <a:pt x="933449" y="565404"/>
                </a:lnTo>
                <a:lnTo>
                  <a:pt x="938783" y="556260"/>
                </a:lnTo>
                <a:close/>
              </a:path>
              <a:path w="3736975" h="1545589">
                <a:moveTo>
                  <a:pt x="1306829" y="1295400"/>
                </a:moveTo>
                <a:lnTo>
                  <a:pt x="1300733" y="1295400"/>
                </a:lnTo>
                <a:lnTo>
                  <a:pt x="1303757" y="1297105"/>
                </a:lnTo>
                <a:lnTo>
                  <a:pt x="1306829" y="1295400"/>
                </a:lnTo>
                <a:close/>
              </a:path>
              <a:path w="3736975" h="1545589">
                <a:moveTo>
                  <a:pt x="1303757" y="1297105"/>
                </a:moveTo>
                <a:lnTo>
                  <a:pt x="1300733" y="1295400"/>
                </a:lnTo>
                <a:lnTo>
                  <a:pt x="1300733" y="1298783"/>
                </a:lnTo>
                <a:lnTo>
                  <a:pt x="1303757" y="1297105"/>
                </a:lnTo>
                <a:close/>
              </a:path>
              <a:path w="3736975" h="1545589">
                <a:moveTo>
                  <a:pt x="1306829" y="1298837"/>
                </a:moveTo>
                <a:lnTo>
                  <a:pt x="1306829" y="1295400"/>
                </a:lnTo>
                <a:lnTo>
                  <a:pt x="1303757" y="1297105"/>
                </a:lnTo>
                <a:lnTo>
                  <a:pt x="1306829" y="1298837"/>
                </a:lnTo>
                <a:close/>
              </a:path>
              <a:path w="3736975" h="1545589">
                <a:moveTo>
                  <a:pt x="1479041" y="454914"/>
                </a:moveTo>
                <a:lnTo>
                  <a:pt x="1474192" y="453540"/>
                </a:lnTo>
                <a:lnTo>
                  <a:pt x="1471421" y="457962"/>
                </a:lnTo>
                <a:lnTo>
                  <a:pt x="1479041" y="454914"/>
                </a:lnTo>
                <a:close/>
              </a:path>
              <a:path w="3736975" h="1545589">
                <a:moveTo>
                  <a:pt x="1479041" y="468413"/>
                </a:moveTo>
                <a:lnTo>
                  <a:pt x="1479041" y="454914"/>
                </a:lnTo>
                <a:lnTo>
                  <a:pt x="1471421" y="457962"/>
                </a:lnTo>
                <a:lnTo>
                  <a:pt x="1471421" y="466249"/>
                </a:lnTo>
                <a:lnTo>
                  <a:pt x="1479041" y="468413"/>
                </a:lnTo>
                <a:close/>
              </a:path>
              <a:path w="3736975" h="1545589">
                <a:moveTo>
                  <a:pt x="1970648" y="309939"/>
                </a:moveTo>
                <a:lnTo>
                  <a:pt x="1673352" y="135636"/>
                </a:lnTo>
                <a:lnTo>
                  <a:pt x="1474192" y="453540"/>
                </a:lnTo>
                <a:lnTo>
                  <a:pt x="1479041" y="454914"/>
                </a:lnTo>
                <a:lnTo>
                  <a:pt x="1479041" y="468413"/>
                </a:lnTo>
                <a:lnTo>
                  <a:pt x="1479803" y="468630"/>
                </a:lnTo>
                <a:lnTo>
                  <a:pt x="1672589" y="161194"/>
                </a:lnTo>
                <a:lnTo>
                  <a:pt x="1672589" y="149352"/>
                </a:lnTo>
                <a:lnTo>
                  <a:pt x="1680971" y="147828"/>
                </a:lnTo>
                <a:lnTo>
                  <a:pt x="1680971" y="154295"/>
                </a:lnTo>
                <a:lnTo>
                  <a:pt x="1967483" y="323263"/>
                </a:lnTo>
                <a:lnTo>
                  <a:pt x="1967483" y="311658"/>
                </a:lnTo>
                <a:lnTo>
                  <a:pt x="1970648" y="309939"/>
                </a:lnTo>
                <a:close/>
              </a:path>
              <a:path w="3736975" h="1545589">
                <a:moveTo>
                  <a:pt x="1505711" y="1395984"/>
                </a:moveTo>
                <a:lnTo>
                  <a:pt x="1501716" y="1393737"/>
                </a:lnTo>
                <a:lnTo>
                  <a:pt x="1498091" y="1396746"/>
                </a:lnTo>
                <a:lnTo>
                  <a:pt x="1505711" y="1395984"/>
                </a:lnTo>
                <a:close/>
              </a:path>
              <a:path w="3736975" h="1545589">
                <a:moveTo>
                  <a:pt x="1505711" y="1407793"/>
                </a:moveTo>
                <a:lnTo>
                  <a:pt x="1505711" y="1395984"/>
                </a:lnTo>
                <a:lnTo>
                  <a:pt x="1498091" y="1396746"/>
                </a:lnTo>
                <a:lnTo>
                  <a:pt x="1498091" y="1406692"/>
                </a:lnTo>
                <a:lnTo>
                  <a:pt x="1503425" y="1409700"/>
                </a:lnTo>
                <a:lnTo>
                  <a:pt x="1505711" y="1407793"/>
                </a:lnTo>
                <a:close/>
              </a:path>
              <a:path w="3736975" h="1545589">
                <a:moveTo>
                  <a:pt x="1992297" y="1332262"/>
                </a:moveTo>
                <a:lnTo>
                  <a:pt x="1700021" y="1229106"/>
                </a:lnTo>
                <a:lnTo>
                  <a:pt x="1501716" y="1393737"/>
                </a:lnTo>
                <a:lnTo>
                  <a:pt x="1505711" y="1395984"/>
                </a:lnTo>
                <a:lnTo>
                  <a:pt x="1505711" y="1407793"/>
                </a:lnTo>
                <a:lnTo>
                  <a:pt x="1698497" y="1247017"/>
                </a:lnTo>
                <a:lnTo>
                  <a:pt x="1698497" y="1242822"/>
                </a:lnTo>
                <a:lnTo>
                  <a:pt x="1705355" y="1241298"/>
                </a:lnTo>
                <a:lnTo>
                  <a:pt x="1705355" y="1245224"/>
                </a:lnTo>
                <a:lnTo>
                  <a:pt x="1989581" y="1344775"/>
                </a:lnTo>
                <a:lnTo>
                  <a:pt x="1989581" y="1338072"/>
                </a:lnTo>
                <a:lnTo>
                  <a:pt x="1992297" y="1332262"/>
                </a:lnTo>
                <a:close/>
              </a:path>
              <a:path w="3736975" h="1545589">
                <a:moveTo>
                  <a:pt x="1680971" y="147828"/>
                </a:moveTo>
                <a:lnTo>
                  <a:pt x="1672589" y="149352"/>
                </a:lnTo>
                <a:lnTo>
                  <a:pt x="1678011" y="152549"/>
                </a:lnTo>
                <a:lnTo>
                  <a:pt x="1680971" y="147828"/>
                </a:lnTo>
                <a:close/>
              </a:path>
              <a:path w="3736975" h="1545589">
                <a:moveTo>
                  <a:pt x="1678011" y="152549"/>
                </a:moveTo>
                <a:lnTo>
                  <a:pt x="1672589" y="149352"/>
                </a:lnTo>
                <a:lnTo>
                  <a:pt x="1672589" y="161194"/>
                </a:lnTo>
                <a:lnTo>
                  <a:pt x="1678011" y="152549"/>
                </a:lnTo>
                <a:close/>
              </a:path>
              <a:path w="3736975" h="1545589">
                <a:moveTo>
                  <a:pt x="1680971" y="154295"/>
                </a:moveTo>
                <a:lnTo>
                  <a:pt x="1680971" y="147828"/>
                </a:lnTo>
                <a:lnTo>
                  <a:pt x="1678011" y="152549"/>
                </a:lnTo>
                <a:lnTo>
                  <a:pt x="1680971" y="154295"/>
                </a:lnTo>
                <a:close/>
              </a:path>
              <a:path w="3736975" h="1545589">
                <a:moveTo>
                  <a:pt x="1705355" y="1241298"/>
                </a:moveTo>
                <a:lnTo>
                  <a:pt x="1698497" y="1242822"/>
                </a:lnTo>
                <a:lnTo>
                  <a:pt x="1702040" y="1244062"/>
                </a:lnTo>
                <a:lnTo>
                  <a:pt x="1705355" y="1241298"/>
                </a:lnTo>
                <a:close/>
              </a:path>
              <a:path w="3736975" h="1545589">
                <a:moveTo>
                  <a:pt x="1702040" y="1244062"/>
                </a:moveTo>
                <a:lnTo>
                  <a:pt x="1698497" y="1242822"/>
                </a:lnTo>
                <a:lnTo>
                  <a:pt x="1698497" y="1247017"/>
                </a:lnTo>
                <a:lnTo>
                  <a:pt x="1702040" y="1244062"/>
                </a:lnTo>
                <a:close/>
              </a:path>
              <a:path w="3736975" h="1545589">
                <a:moveTo>
                  <a:pt x="1705355" y="1245224"/>
                </a:moveTo>
                <a:lnTo>
                  <a:pt x="1705355" y="1241298"/>
                </a:lnTo>
                <a:lnTo>
                  <a:pt x="1702040" y="1244062"/>
                </a:lnTo>
                <a:lnTo>
                  <a:pt x="1705355" y="1245224"/>
                </a:lnTo>
                <a:close/>
              </a:path>
              <a:path w="3736975" h="1545589">
                <a:moveTo>
                  <a:pt x="1973579" y="311658"/>
                </a:moveTo>
                <a:lnTo>
                  <a:pt x="1970648" y="309939"/>
                </a:lnTo>
                <a:lnTo>
                  <a:pt x="1967483" y="311658"/>
                </a:lnTo>
                <a:lnTo>
                  <a:pt x="1973579" y="311658"/>
                </a:lnTo>
                <a:close/>
              </a:path>
              <a:path w="3736975" h="1545589">
                <a:moveTo>
                  <a:pt x="1973579" y="322543"/>
                </a:moveTo>
                <a:lnTo>
                  <a:pt x="1973579" y="311658"/>
                </a:lnTo>
                <a:lnTo>
                  <a:pt x="1967483" y="311658"/>
                </a:lnTo>
                <a:lnTo>
                  <a:pt x="1967483" y="323263"/>
                </a:lnTo>
                <a:lnTo>
                  <a:pt x="1969769" y="324612"/>
                </a:lnTo>
                <a:lnTo>
                  <a:pt x="1973579" y="322543"/>
                </a:lnTo>
                <a:close/>
              </a:path>
              <a:path w="3736975" h="1545589">
                <a:moveTo>
                  <a:pt x="2541269" y="0"/>
                </a:moveTo>
                <a:lnTo>
                  <a:pt x="1970648" y="309939"/>
                </a:lnTo>
                <a:lnTo>
                  <a:pt x="1973579" y="311658"/>
                </a:lnTo>
                <a:lnTo>
                  <a:pt x="1973579" y="322543"/>
                </a:lnTo>
                <a:lnTo>
                  <a:pt x="2526263" y="22429"/>
                </a:lnTo>
                <a:lnTo>
                  <a:pt x="2527554" y="10668"/>
                </a:lnTo>
                <a:lnTo>
                  <a:pt x="2536697" y="16764"/>
                </a:lnTo>
                <a:lnTo>
                  <a:pt x="2536697" y="41910"/>
                </a:lnTo>
                <a:lnTo>
                  <a:pt x="2541269" y="0"/>
                </a:lnTo>
                <a:close/>
              </a:path>
              <a:path w="3736975" h="1545589">
                <a:moveTo>
                  <a:pt x="1997964" y="1334262"/>
                </a:moveTo>
                <a:lnTo>
                  <a:pt x="1992297" y="1332262"/>
                </a:lnTo>
                <a:lnTo>
                  <a:pt x="1989581" y="1338072"/>
                </a:lnTo>
                <a:lnTo>
                  <a:pt x="1997964" y="1334262"/>
                </a:lnTo>
                <a:close/>
              </a:path>
              <a:path w="3736975" h="1545589">
                <a:moveTo>
                  <a:pt x="1997964" y="1347711"/>
                </a:moveTo>
                <a:lnTo>
                  <a:pt x="1997964" y="1334262"/>
                </a:lnTo>
                <a:lnTo>
                  <a:pt x="1989581" y="1338072"/>
                </a:lnTo>
                <a:lnTo>
                  <a:pt x="1989581" y="1344775"/>
                </a:lnTo>
                <a:lnTo>
                  <a:pt x="1997964" y="1347711"/>
                </a:lnTo>
                <a:close/>
              </a:path>
              <a:path w="3736975" h="1545589">
                <a:moveTo>
                  <a:pt x="2561081" y="1243620"/>
                </a:moveTo>
                <a:lnTo>
                  <a:pt x="2561081" y="1230630"/>
                </a:lnTo>
                <a:lnTo>
                  <a:pt x="2553461" y="1238250"/>
                </a:lnTo>
                <a:lnTo>
                  <a:pt x="2551115" y="1228463"/>
                </a:lnTo>
                <a:lnTo>
                  <a:pt x="2087879" y="1127760"/>
                </a:lnTo>
                <a:lnTo>
                  <a:pt x="1992297" y="1332262"/>
                </a:lnTo>
                <a:lnTo>
                  <a:pt x="1997964" y="1334262"/>
                </a:lnTo>
                <a:lnTo>
                  <a:pt x="1997964" y="1347711"/>
                </a:lnTo>
                <a:lnTo>
                  <a:pt x="1998726" y="1347978"/>
                </a:lnTo>
                <a:lnTo>
                  <a:pt x="2090165" y="1153843"/>
                </a:lnTo>
                <a:lnTo>
                  <a:pt x="2090165" y="1141476"/>
                </a:lnTo>
                <a:lnTo>
                  <a:pt x="2097785" y="1137666"/>
                </a:lnTo>
                <a:lnTo>
                  <a:pt x="2097785" y="1143128"/>
                </a:lnTo>
                <a:lnTo>
                  <a:pt x="2561081" y="1243620"/>
                </a:lnTo>
                <a:close/>
              </a:path>
              <a:path w="3736975" h="1545589">
                <a:moveTo>
                  <a:pt x="2097785" y="1137666"/>
                </a:moveTo>
                <a:lnTo>
                  <a:pt x="2090165" y="1141476"/>
                </a:lnTo>
                <a:lnTo>
                  <a:pt x="2095451" y="1142622"/>
                </a:lnTo>
                <a:lnTo>
                  <a:pt x="2097785" y="1137666"/>
                </a:lnTo>
                <a:close/>
              </a:path>
              <a:path w="3736975" h="1545589">
                <a:moveTo>
                  <a:pt x="2095451" y="1142622"/>
                </a:moveTo>
                <a:lnTo>
                  <a:pt x="2090165" y="1141476"/>
                </a:lnTo>
                <a:lnTo>
                  <a:pt x="2090165" y="1153843"/>
                </a:lnTo>
                <a:lnTo>
                  <a:pt x="2095451" y="1142622"/>
                </a:lnTo>
                <a:close/>
              </a:path>
              <a:path w="3736975" h="1545589">
                <a:moveTo>
                  <a:pt x="2097785" y="1143128"/>
                </a:moveTo>
                <a:lnTo>
                  <a:pt x="2097785" y="1137666"/>
                </a:lnTo>
                <a:lnTo>
                  <a:pt x="2095451" y="1142622"/>
                </a:lnTo>
                <a:lnTo>
                  <a:pt x="2097785" y="1143128"/>
                </a:lnTo>
                <a:close/>
              </a:path>
              <a:path w="3736975" h="1545589">
                <a:moveTo>
                  <a:pt x="2536697" y="41910"/>
                </a:moveTo>
                <a:lnTo>
                  <a:pt x="2536697" y="16764"/>
                </a:lnTo>
                <a:lnTo>
                  <a:pt x="2526263" y="22429"/>
                </a:lnTo>
                <a:lnTo>
                  <a:pt x="2481834" y="427482"/>
                </a:lnTo>
                <a:lnTo>
                  <a:pt x="2487167" y="425819"/>
                </a:lnTo>
                <a:lnTo>
                  <a:pt x="2487167" y="412242"/>
                </a:lnTo>
                <a:lnTo>
                  <a:pt x="2496619" y="409297"/>
                </a:lnTo>
                <a:lnTo>
                  <a:pt x="2536697" y="41910"/>
                </a:lnTo>
                <a:close/>
              </a:path>
              <a:path w="3736975" h="1545589">
                <a:moveTo>
                  <a:pt x="2496619" y="409297"/>
                </a:moveTo>
                <a:lnTo>
                  <a:pt x="2487167" y="412242"/>
                </a:lnTo>
                <a:lnTo>
                  <a:pt x="2495549" y="419100"/>
                </a:lnTo>
                <a:lnTo>
                  <a:pt x="2496619" y="409297"/>
                </a:lnTo>
                <a:close/>
              </a:path>
              <a:path w="3736975" h="1545589">
                <a:moveTo>
                  <a:pt x="3105911" y="219456"/>
                </a:moveTo>
                <a:lnTo>
                  <a:pt x="2496619" y="409297"/>
                </a:lnTo>
                <a:lnTo>
                  <a:pt x="2495549" y="419100"/>
                </a:lnTo>
                <a:lnTo>
                  <a:pt x="2487167" y="412242"/>
                </a:lnTo>
                <a:lnTo>
                  <a:pt x="2487167" y="425819"/>
                </a:lnTo>
                <a:lnTo>
                  <a:pt x="3051643" y="249869"/>
                </a:lnTo>
                <a:lnTo>
                  <a:pt x="3074669" y="230124"/>
                </a:lnTo>
                <a:lnTo>
                  <a:pt x="3080766" y="240792"/>
                </a:lnTo>
                <a:lnTo>
                  <a:pt x="3080766" y="241138"/>
                </a:lnTo>
                <a:lnTo>
                  <a:pt x="3105911" y="219456"/>
                </a:lnTo>
                <a:close/>
              </a:path>
              <a:path w="3736975" h="1545589">
                <a:moveTo>
                  <a:pt x="3226307" y="1120743"/>
                </a:moveTo>
                <a:lnTo>
                  <a:pt x="3226307" y="1107948"/>
                </a:lnTo>
                <a:lnTo>
                  <a:pt x="3222497" y="1119378"/>
                </a:lnTo>
                <a:lnTo>
                  <a:pt x="3194599" y="1103922"/>
                </a:lnTo>
                <a:lnTo>
                  <a:pt x="2500122" y="1015746"/>
                </a:lnTo>
                <a:lnTo>
                  <a:pt x="2507741" y="1047532"/>
                </a:lnTo>
                <a:lnTo>
                  <a:pt x="2507741" y="1029462"/>
                </a:lnTo>
                <a:lnTo>
                  <a:pt x="2514599" y="1021842"/>
                </a:lnTo>
                <a:lnTo>
                  <a:pt x="2516692" y="1030598"/>
                </a:lnTo>
                <a:lnTo>
                  <a:pt x="3226307" y="1120743"/>
                </a:lnTo>
                <a:close/>
              </a:path>
              <a:path w="3736975" h="1545589">
                <a:moveTo>
                  <a:pt x="2516692" y="1030598"/>
                </a:moveTo>
                <a:lnTo>
                  <a:pt x="2514599" y="1021842"/>
                </a:lnTo>
                <a:lnTo>
                  <a:pt x="2507741" y="1029462"/>
                </a:lnTo>
                <a:lnTo>
                  <a:pt x="2516692" y="1030598"/>
                </a:lnTo>
                <a:close/>
              </a:path>
              <a:path w="3736975" h="1545589">
                <a:moveTo>
                  <a:pt x="2567940" y="1245108"/>
                </a:moveTo>
                <a:lnTo>
                  <a:pt x="2516692" y="1030598"/>
                </a:lnTo>
                <a:lnTo>
                  <a:pt x="2507741" y="1029462"/>
                </a:lnTo>
                <a:lnTo>
                  <a:pt x="2507741" y="1047532"/>
                </a:lnTo>
                <a:lnTo>
                  <a:pt x="2551115" y="1228463"/>
                </a:lnTo>
                <a:lnTo>
                  <a:pt x="2561081" y="1230630"/>
                </a:lnTo>
                <a:lnTo>
                  <a:pt x="2561081" y="1243620"/>
                </a:lnTo>
                <a:lnTo>
                  <a:pt x="2567940" y="1245108"/>
                </a:lnTo>
                <a:close/>
              </a:path>
              <a:path w="3736975" h="1545589">
                <a:moveTo>
                  <a:pt x="2536697" y="16764"/>
                </a:moveTo>
                <a:lnTo>
                  <a:pt x="2527554" y="10668"/>
                </a:lnTo>
                <a:lnTo>
                  <a:pt x="2526263" y="22429"/>
                </a:lnTo>
                <a:lnTo>
                  <a:pt x="2536697" y="16764"/>
                </a:lnTo>
                <a:close/>
              </a:path>
              <a:path w="3736975" h="1545589">
                <a:moveTo>
                  <a:pt x="2561081" y="1230630"/>
                </a:moveTo>
                <a:lnTo>
                  <a:pt x="2551115" y="1228463"/>
                </a:lnTo>
                <a:lnTo>
                  <a:pt x="2553461" y="1238250"/>
                </a:lnTo>
                <a:lnTo>
                  <a:pt x="2561081" y="1230630"/>
                </a:lnTo>
                <a:close/>
              </a:path>
              <a:path w="3736975" h="1545589">
                <a:moveTo>
                  <a:pt x="3121914" y="813949"/>
                </a:moveTo>
                <a:lnTo>
                  <a:pt x="3121914" y="801624"/>
                </a:lnTo>
                <a:lnTo>
                  <a:pt x="3119628" y="813054"/>
                </a:lnTo>
                <a:lnTo>
                  <a:pt x="3106577" y="805059"/>
                </a:lnTo>
                <a:lnTo>
                  <a:pt x="2785110" y="877062"/>
                </a:lnTo>
                <a:lnTo>
                  <a:pt x="2804160" y="887615"/>
                </a:lnTo>
                <a:lnTo>
                  <a:pt x="2804160" y="885444"/>
                </a:lnTo>
                <a:lnTo>
                  <a:pt x="2806445" y="874014"/>
                </a:lnTo>
                <a:lnTo>
                  <a:pt x="2820427" y="881783"/>
                </a:lnTo>
                <a:lnTo>
                  <a:pt x="3121914" y="813949"/>
                </a:lnTo>
                <a:close/>
              </a:path>
              <a:path w="3736975" h="1545589">
                <a:moveTo>
                  <a:pt x="3080766" y="241138"/>
                </a:moveTo>
                <a:lnTo>
                  <a:pt x="3080766" y="240792"/>
                </a:lnTo>
                <a:lnTo>
                  <a:pt x="3051643" y="249869"/>
                </a:lnTo>
                <a:lnTo>
                  <a:pt x="2785872" y="477774"/>
                </a:lnTo>
                <a:lnTo>
                  <a:pt x="2803397" y="477937"/>
                </a:lnTo>
                <a:lnTo>
                  <a:pt x="2803397" y="465582"/>
                </a:lnTo>
                <a:lnTo>
                  <a:pt x="2807207" y="465616"/>
                </a:lnTo>
                <a:lnTo>
                  <a:pt x="2820427" y="465613"/>
                </a:lnTo>
                <a:lnTo>
                  <a:pt x="3080766" y="241138"/>
                </a:lnTo>
                <a:close/>
              </a:path>
              <a:path w="3736975" h="1545589">
                <a:moveTo>
                  <a:pt x="2820288" y="465733"/>
                </a:moveTo>
                <a:lnTo>
                  <a:pt x="2803397" y="465582"/>
                </a:lnTo>
                <a:lnTo>
                  <a:pt x="2807207" y="477012"/>
                </a:lnTo>
                <a:lnTo>
                  <a:pt x="2820288" y="465733"/>
                </a:lnTo>
                <a:close/>
              </a:path>
              <a:path w="3736975" h="1545589">
                <a:moveTo>
                  <a:pt x="3736848" y="473964"/>
                </a:moveTo>
                <a:lnTo>
                  <a:pt x="2820288" y="465733"/>
                </a:lnTo>
                <a:lnTo>
                  <a:pt x="2807207" y="477012"/>
                </a:lnTo>
                <a:lnTo>
                  <a:pt x="2803397" y="465582"/>
                </a:lnTo>
                <a:lnTo>
                  <a:pt x="2803397" y="477937"/>
                </a:lnTo>
                <a:lnTo>
                  <a:pt x="3637894" y="485703"/>
                </a:lnTo>
                <a:lnTo>
                  <a:pt x="3685031" y="473964"/>
                </a:lnTo>
                <a:lnTo>
                  <a:pt x="3686555" y="486156"/>
                </a:lnTo>
                <a:lnTo>
                  <a:pt x="3686555" y="486479"/>
                </a:lnTo>
                <a:lnTo>
                  <a:pt x="3736848" y="473964"/>
                </a:lnTo>
                <a:close/>
              </a:path>
              <a:path w="3736975" h="1545589">
                <a:moveTo>
                  <a:pt x="2820427" y="881783"/>
                </a:moveTo>
                <a:lnTo>
                  <a:pt x="2806445" y="874014"/>
                </a:lnTo>
                <a:lnTo>
                  <a:pt x="2804160" y="885444"/>
                </a:lnTo>
                <a:lnTo>
                  <a:pt x="2820427" y="881783"/>
                </a:lnTo>
                <a:close/>
              </a:path>
              <a:path w="3736975" h="1545589">
                <a:moveTo>
                  <a:pt x="3257550" y="1124712"/>
                </a:moveTo>
                <a:lnTo>
                  <a:pt x="2820427" y="881783"/>
                </a:lnTo>
                <a:lnTo>
                  <a:pt x="2804160" y="885444"/>
                </a:lnTo>
                <a:lnTo>
                  <a:pt x="2804160" y="887615"/>
                </a:lnTo>
                <a:lnTo>
                  <a:pt x="3194599" y="1103922"/>
                </a:lnTo>
                <a:lnTo>
                  <a:pt x="3226307" y="1107948"/>
                </a:lnTo>
                <a:lnTo>
                  <a:pt x="3226307" y="1120743"/>
                </a:lnTo>
                <a:lnTo>
                  <a:pt x="3257550" y="1124712"/>
                </a:lnTo>
                <a:close/>
              </a:path>
              <a:path w="3736975" h="1545589">
                <a:moveTo>
                  <a:pt x="3686555" y="486479"/>
                </a:moveTo>
                <a:lnTo>
                  <a:pt x="3686555" y="486156"/>
                </a:lnTo>
                <a:lnTo>
                  <a:pt x="3637894" y="485703"/>
                </a:lnTo>
                <a:lnTo>
                  <a:pt x="2889504" y="672084"/>
                </a:lnTo>
                <a:lnTo>
                  <a:pt x="2907029" y="682820"/>
                </a:lnTo>
                <a:lnTo>
                  <a:pt x="2907029" y="680466"/>
                </a:lnTo>
                <a:lnTo>
                  <a:pt x="2908554" y="669036"/>
                </a:lnTo>
                <a:lnTo>
                  <a:pt x="2921412" y="676886"/>
                </a:lnTo>
                <a:lnTo>
                  <a:pt x="3686555" y="486479"/>
                </a:lnTo>
                <a:close/>
              </a:path>
              <a:path w="3736975" h="1545589">
                <a:moveTo>
                  <a:pt x="2921412" y="676886"/>
                </a:moveTo>
                <a:lnTo>
                  <a:pt x="2908554" y="669036"/>
                </a:lnTo>
                <a:lnTo>
                  <a:pt x="2907029" y="680466"/>
                </a:lnTo>
                <a:lnTo>
                  <a:pt x="2921412" y="676886"/>
                </a:lnTo>
                <a:close/>
              </a:path>
              <a:path w="3736975" h="1545589">
                <a:moveTo>
                  <a:pt x="3139440" y="810006"/>
                </a:moveTo>
                <a:lnTo>
                  <a:pt x="2921412" y="676886"/>
                </a:lnTo>
                <a:lnTo>
                  <a:pt x="2907029" y="680466"/>
                </a:lnTo>
                <a:lnTo>
                  <a:pt x="2907029" y="682820"/>
                </a:lnTo>
                <a:lnTo>
                  <a:pt x="3106577" y="805059"/>
                </a:lnTo>
                <a:lnTo>
                  <a:pt x="3121914" y="801624"/>
                </a:lnTo>
                <a:lnTo>
                  <a:pt x="3121914" y="813949"/>
                </a:lnTo>
                <a:lnTo>
                  <a:pt x="3139440" y="810006"/>
                </a:lnTo>
                <a:close/>
              </a:path>
              <a:path w="3736975" h="1545589">
                <a:moveTo>
                  <a:pt x="3080766" y="240792"/>
                </a:moveTo>
                <a:lnTo>
                  <a:pt x="3074669" y="230124"/>
                </a:lnTo>
                <a:lnTo>
                  <a:pt x="3051643" y="249869"/>
                </a:lnTo>
                <a:lnTo>
                  <a:pt x="3080766" y="240792"/>
                </a:lnTo>
                <a:close/>
              </a:path>
              <a:path w="3736975" h="1545589">
                <a:moveTo>
                  <a:pt x="3121914" y="801624"/>
                </a:moveTo>
                <a:lnTo>
                  <a:pt x="3106577" y="805059"/>
                </a:lnTo>
                <a:lnTo>
                  <a:pt x="3119628" y="813054"/>
                </a:lnTo>
                <a:lnTo>
                  <a:pt x="3121914" y="801624"/>
                </a:lnTo>
                <a:close/>
              </a:path>
              <a:path w="3736975" h="1545589">
                <a:moveTo>
                  <a:pt x="3226307" y="1107948"/>
                </a:moveTo>
                <a:lnTo>
                  <a:pt x="3194599" y="1103922"/>
                </a:lnTo>
                <a:lnTo>
                  <a:pt x="3222497" y="1119378"/>
                </a:lnTo>
                <a:lnTo>
                  <a:pt x="3226307" y="1107948"/>
                </a:lnTo>
                <a:close/>
              </a:path>
              <a:path w="3736975" h="1545589">
                <a:moveTo>
                  <a:pt x="3686555" y="486156"/>
                </a:moveTo>
                <a:lnTo>
                  <a:pt x="3685031" y="473964"/>
                </a:lnTo>
                <a:lnTo>
                  <a:pt x="3637894" y="485703"/>
                </a:lnTo>
                <a:lnTo>
                  <a:pt x="3686555" y="486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43597" y="2393695"/>
            <a:ext cx="112458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 b="1">
                <a:latin typeface="Tahoma"/>
                <a:cs typeface="Tahoma"/>
              </a:rPr>
              <a:t>Don’t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8560" y="905510"/>
            <a:ext cx="516001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Verdana"/>
                <a:cs typeface="Verdana"/>
              </a:rPr>
              <a:t>The </a:t>
            </a:r>
            <a:r>
              <a:rPr dirty="0" spc="-5">
                <a:solidFill>
                  <a:srgbClr val="FF339A"/>
                </a:solidFill>
                <a:latin typeface="Verdana"/>
                <a:cs typeface="Verdana"/>
              </a:rPr>
              <a:t>C</a:t>
            </a:r>
            <a:r>
              <a:rPr dirty="0" spc="-5">
                <a:solidFill>
                  <a:srgbClr val="A50021"/>
                </a:solidFill>
                <a:latin typeface="Verdana"/>
                <a:cs typeface="Verdana"/>
              </a:rPr>
              <a:t>o</a:t>
            </a:r>
            <a:r>
              <a:rPr dirty="0" spc="-5">
                <a:solidFill>
                  <a:srgbClr val="BBE0E3"/>
                </a:solidFill>
                <a:latin typeface="Verdana"/>
                <a:cs typeface="Verdana"/>
              </a:rPr>
              <a:t>l</a:t>
            </a:r>
            <a:r>
              <a:rPr dirty="0" spc="-5">
                <a:solidFill>
                  <a:srgbClr val="FFCC00"/>
                </a:solidFill>
                <a:latin typeface="Verdana"/>
                <a:cs typeface="Verdana"/>
              </a:rPr>
              <a:t>o</a:t>
            </a:r>
            <a:r>
              <a:rPr dirty="0" spc="-5">
                <a:solidFill>
                  <a:srgbClr val="9ACC00"/>
                </a:solidFill>
                <a:latin typeface="Verdana"/>
                <a:cs typeface="Verdana"/>
              </a:rPr>
              <a:t>r</a:t>
            </a:r>
            <a:r>
              <a:rPr dirty="0" spc="-55">
                <a:solidFill>
                  <a:srgbClr val="9ACC00"/>
                </a:solidFill>
                <a:latin typeface="Verdana"/>
                <a:cs typeface="Verdana"/>
              </a:rPr>
              <a:t> </a:t>
            </a:r>
            <a:r>
              <a:rPr dirty="0" spc="-5">
                <a:latin typeface="Verdana"/>
                <a:cs typeface="Verdana"/>
              </a:rPr>
              <a:t>Wheel</a:t>
            </a:r>
          </a:p>
        </p:txBody>
      </p:sp>
      <p:sp>
        <p:nvSpPr>
          <p:cNvPr id="3" name="object 3"/>
          <p:cNvSpPr/>
          <p:nvPr/>
        </p:nvSpPr>
        <p:spPr>
          <a:xfrm>
            <a:off x="5410200" y="2286000"/>
            <a:ext cx="380237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505200" y="5715000"/>
            <a:ext cx="2438400" cy="1447800"/>
          </a:xfrm>
          <a:custGeom>
            <a:avLst/>
            <a:gdLst/>
            <a:ahLst/>
            <a:cxnLst/>
            <a:rect l="l" t="t" r="r" b="b"/>
            <a:pathLst>
              <a:path w="2438400" h="1447800">
                <a:moveTo>
                  <a:pt x="444246" y="1216029"/>
                </a:moveTo>
                <a:lnTo>
                  <a:pt x="444246" y="777240"/>
                </a:lnTo>
                <a:lnTo>
                  <a:pt x="0" y="863346"/>
                </a:lnTo>
                <a:lnTo>
                  <a:pt x="376428" y="1030224"/>
                </a:lnTo>
                <a:lnTo>
                  <a:pt x="376428" y="1211212"/>
                </a:lnTo>
                <a:lnTo>
                  <a:pt x="444246" y="1216029"/>
                </a:lnTo>
                <a:close/>
              </a:path>
              <a:path w="2438400" h="1447800">
                <a:moveTo>
                  <a:pt x="606552" y="1407563"/>
                </a:moveTo>
                <a:lnTo>
                  <a:pt x="606552" y="524256"/>
                </a:lnTo>
                <a:lnTo>
                  <a:pt x="132587" y="554736"/>
                </a:lnTo>
                <a:lnTo>
                  <a:pt x="444246" y="777240"/>
                </a:lnTo>
                <a:lnTo>
                  <a:pt x="444246" y="1216029"/>
                </a:lnTo>
                <a:lnTo>
                  <a:pt x="542544" y="1223010"/>
                </a:lnTo>
                <a:lnTo>
                  <a:pt x="555498" y="1447800"/>
                </a:lnTo>
                <a:lnTo>
                  <a:pt x="606552" y="1407563"/>
                </a:lnTo>
                <a:close/>
              </a:path>
              <a:path w="2438400" h="1447800">
                <a:moveTo>
                  <a:pt x="376428" y="1211212"/>
                </a:moveTo>
                <a:lnTo>
                  <a:pt x="376428" y="1030224"/>
                </a:lnTo>
                <a:lnTo>
                  <a:pt x="145541" y="1194816"/>
                </a:lnTo>
                <a:lnTo>
                  <a:pt x="376428" y="1211212"/>
                </a:lnTo>
                <a:close/>
              </a:path>
              <a:path w="2438400" h="1447800">
                <a:moveTo>
                  <a:pt x="1670303" y="0"/>
                </a:moveTo>
                <a:lnTo>
                  <a:pt x="1294638" y="291084"/>
                </a:lnTo>
                <a:lnTo>
                  <a:pt x="1098042" y="126492"/>
                </a:lnTo>
                <a:lnTo>
                  <a:pt x="965454" y="428244"/>
                </a:lnTo>
                <a:lnTo>
                  <a:pt x="508253" y="243078"/>
                </a:lnTo>
                <a:lnTo>
                  <a:pt x="606552" y="524256"/>
                </a:lnTo>
                <a:lnTo>
                  <a:pt x="606552" y="1407563"/>
                </a:lnTo>
                <a:lnTo>
                  <a:pt x="850392" y="1215390"/>
                </a:lnTo>
                <a:lnTo>
                  <a:pt x="982218" y="1321308"/>
                </a:lnTo>
                <a:lnTo>
                  <a:pt x="1114806" y="1164336"/>
                </a:lnTo>
                <a:lnTo>
                  <a:pt x="1311402" y="1263396"/>
                </a:lnTo>
                <a:lnTo>
                  <a:pt x="1375410" y="1068324"/>
                </a:lnTo>
                <a:lnTo>
                  <a:pt x="1639824" y="1149781"/>
                </a:lnTo>
                <a:lnTo>
                  <a:pt x="1639824" y="387858"/>
                </a:lnTo>
                <a:lnTo>
                  <a:pt x="1670303" y="0"/>
                </a:lnTo>
                <a:close/>
              </a:path>
              <a:path w="2438400" h="1447800">
                <a:moveTo>
                  <a:pt x="2033015" y="212598"/>
                </a:moveTo>
                <a:lnTo>
                  <a:pt x="1639824" y="387858"/>
                </a:lnTo>
                <a:lnTo>
                  <a:pt x="1639824" y="1149781"/>
                </a:lnTo>
                <a:lnTo>
                  <a:pt x="1652777" y="1153772"/>
                </a:lnTo>
                <a:lnTo>
                  <a:pt x="1652778" y="962406"/>
                </a:lnTo>
                <a:lnTo>
                  <a:pt x="1849374" y="997780"/>
                </a:lnTo>
                <a:lnTo>
                  <a:pt x="1849374" y="438150"/>
                </a:lnTo>
                <a:lnTo>
                  <a:pt x="2033015" y="212598"/>
                </a:lnTo>
                <a:close/>
              </a:path>
              <a:path w="2438400" h="1447800">
                <a:moveTo>
                  <a:pt x="1687068" y="1164336"/>
                </a:moveTo>
                <a:lnTo>
                  <a:pt x="1652777" y="962406"/>
                </a:lnTo>
                <a:lnTo>
                  <a:pt x="1652777" y="1153772"/>
                </a:lnTo>
                <a:lnTo>
                  <a:pt x="1687068" y="1164336"/>
                </a:lnTo>
                <a:close/>
              </a:path>
              <a:path w="2438400" h="1447800">
                <a:moveTo>
                  <a:pt x="2438400" y="445770"/>
                </a:moveTo>
                <a:lnTo>
                  <a:pt x="1849374" y="438150"/>
                </a:lnTo>
                <a:lnTo>
                  <a:pt x="1849374" y="825246"/>
                </a:lnTo>
                <a:lnTo>
                  <a:pt x="1917953" y="803447"/>
                </a:lnTo>
                <a:lnTo>
                  <a:pt x="1917953" y="630174"/>
                </a:lnTo>
                <a:lnTo>
                  <a:pt x="2438400" y="445770"/>
                </a:lnTo>
                <a:close/>
              </a:path>
              <a:path w="2438400" h="1447800">
                <a:moveTo>
                  <a:pt x="2131314" y="1048512"/>
                </a:moveTo>
                <a:lnTo>
                  <a:pt x="1849374" y="825246"/>
                </a:lnTo>
                <a:lnTo>
                  <a:pt x="1849374" y="997780"/>
                </a:lnTo>
                <a:lnTo>
                  <a:pt x="2131314" y="1048512"/>
                </a:lnTo>
                <a:close/>
              </a:path>
              <a:path w="2438400" h="1447800">
                <a:moveTo>
                  <a:pt x="2062733" y="757428"/>
                </a:moveTo>
                <a:lnTo>
                  <a:pt x="1917953" y="630174"/>
                </a:lnTo>
                <a:lnTo>
                  <a:pt x="1917953" y="803447"/>
                </a:lnTo>
                <a:lnTo>
                  <a:pt x="2062733" y="757428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484626" y="5701284"/>
            <a:ext cx="2494915" cy="1474470"/>
          </a:xfrm>
          <a:custGeom>
            <a:avLst/>
            <a:gdLst/>
            <a:ahLst/>
            <a:cxnLst/>
            <a:rect l="l" t="t" r="r" b="b"/>
            <a:pathLst>
              <a:path w="2494915" h="1474470">
                <a:moveTo>
                  <a:pt x="464058" y="797996"/>
                </a:moveTo>
                <a:lnTo>
                  <a:pt x="464058" y="784860"/>
                </a:lnTo>
                <a:lnTo>
                  <a:pt x="461772" y="796290"/>
                </a:lnTo>
                <a:lnTo>
                  <a:pt x="449658" y="787649"/>
                </a:lnTo>
                <a:lnTo>
                  <a:pt x="0" y="874776"/>
                </a:lnTo>
                <a:lnTo>
                  <a:pt x="22098" y="884606"/>
                </a:lnTo>
                <a:lnTo>
                  <a:pt x="22098" y="883158"/>
                </a:lnTo>
                <a:lnTo>
                  <a:pt x="23622" y="871728"/>
                </a:lnTo>
                <a:lnTo>
                  <a:pt x="41118" y="879492"/>
                </a:lnTo>
                <a:lnTo>
                  <a:pt x="464058" y="797996"/>
                </a:lnTo>
                <a:close/>
              </a:path>
              <a:path w="2494915" h="1474470">
                <a:moveTo>
                  <a:pt x="41118" y="879492"/>
                </a:moveTo>
                <a:lnTo>
                  <a:pt x="23622" y="871728"/>
                </a:lnTo>
                <a:lnTo>
                  <a:pt x="22098" y="883158"/>
                </a:lnTo>
                <a:lnTo>
                  <a:pt x="41118" y="879492"/>
                </a:lnTo>
                <a:close/>
              </a:path>
              <a:path w="2494915" h="1474470">
                <a:moveTo>
                  <a:pt x="409956" y="1043178"/>
                </a:moveTo>
                <a:lnTo>
                  <a:pt x="41118" y="879492"/>
                </a:lnTo>
                <a:lnTo>
                  <a:pt x="22098" y="883158"/>
                </a:lnTo>
                <a:lnTo>
                  <a:pt x="22098" y="884606"/>
                </a:lnTo>
                <a:lnTo>
                  <a:pt x="384257" y="1045722"/>
                </a:lnTo>
                <a:lnTo>
                  <a:pt x="393192" y="1039368"/>
                </a:lnTo>
                <a:lnTo>
                  <a:pt x="393954" y="1050036"/>
                </a:lnTo>
                <a:lnTo>
                  <a:pt x="393954" y="1054557"/>
                </a:lnTo>
                <a:lnTo>
                  <a:pt x="409956" y="1043178"/>
                </a:lnTo>
                <a:close/>
              </a:path>
              <a:path w="2494915" h="1474470">
                <a:moveTo>
                  <a:pt x="627126" y="544645"/>
                </a:moveTo>
                <a:lnTo>
                  <a:pt x="627126" y="531876"/>
                </a:lnTo>
                <a:lnTo>
                  <a:pt x="621030" y="540258"/>
                </a:lnTo>
                <a:lnTo>
                  <a:pt x="618294" y="532436"/>
                </a:lnTo>
                <a:lnTo>
                  <a:pt x="134874" y="563118"/>
                </a:lnTo>
                <a:lnTo>
                  <a:pt x="153924" y="576706"/>
                </a:lnTo>
                <a:lnTo>
                  <a:pt x="153924" y="574548"/>
                </a:lnTo>
                <a:lnTo>
                  <a:pt x="156972" y="563118"/>
                </a:lnTo>
                <a:lnTo>
                  <a:pt x="171406" y="573443"/>
                </a:lnTo>
                <a:lnTo>
                  <a:pt x="627126" y="544645"/>
                </a:lnTo>
                <a:close/>
              </a:path>
              <a:path w="2494915" h="1474470">
                <a:moveTo>
                  <a:pt x="393954" y="1054557"/>
                </a:moveTo>
                <a:lnTo>
                  <a:pt x="393954" y="1050036"/>
                </a:lnTo>
                <a:lnTo>
                  <a:pt x="384257" y="1045722"/>
                </a:lnTo>
                <a:lnTo>
                  <a:pt x="147828" y="1213866"/>
                </a:lnTo>
                <a:lnTo>
                  <a:pt x="166116" y="1215141"/>
                </a:lnTo>
                <a:lnTo>
                  <a:pt x="166116" y="1202436"/>
                </a:lnTo>
                <a:lnTo>
                  <a:pt x="184218" y="1203702"/>
                </a:lnTo>
                <a:lnTo>
                  <a:pt x="393954" y="1054557"/>
                </a:lnTo>
                <a:close/>
              </a:path>
              <a:path w="2494915" h="1474470">
                <a:moveTo>
                  <a:pt x="171406" y="573443"/>
                </a:moveTo>
                <a:lnTo>
                  <a:pt x="156972" y="563118"/>
                </a:lnTo>
                <a:lnTo>
                  <a:pt x="153924" y="574548"/>
                </a:lnTo>
                <a:lnTo>
                  <a:pt x="171406" y="573443"/>
                </a:lnTo>
                <a:close/>
              </a:path>
              <a:path w="2494915" h="1474470">
                <a:moveTo>
                  <a:pt x="480822" y="794766"/>
                </a:moveTo>
                <a:lnTo>
                  <a:pt x="171406" y="573443"/>
                </a:lnTo>
                <a:lnTo>
                  <a:pt x="153924" y="574548"/>
                </a:lnTo>
                <a:lnTo>
                  <a:pt x="153924" y="576706"/>
                </a:lnTo>
                <a:lnTo>
                  <a:pt x="449658" y="787649"/>
                </a:lnTo>
                <a:lnTo>
                  <a:pt x="464058" y="784860"/>
                </a:lnTo>
                <a:lnTo>
                  <a:pt x="464058" y="797996"/>
                </a:lnTo>
                <a:lnTo>
                  <a:pt x="480822" y="794766"/>
                </a:lnTo>
                <a:close/>
              </a:path>
              <a:path w="2494915" h="1474470">
                <a:moveTo>
                  <a:pt x="184218" y="1203702"/>
                </a:moveTo>
                <a:lnTo>
                  <a:pt x="166116" y="1202436"/>
                </a:lnTo>
                <a:lnTo>
                  <a:pt x="169926" y="1213866"/>
                </a:lnTo>
                <a:lnTo>
                  <a:pt x="184218" y="1203702"/>
                </a:lnTo>
                <a:close/>
              </a:path>
              <a:path w="2494915" h="1474470">
                <a:moveTo>
                  <a:pt x="581501" y="1449637"/>
                </a:moveTo>
                <a:lnTo>
                  <a:pt x="569214" y="1230630"/>
                </a:lnTo>
                <a:lnTo>
                  <a:pt x="184218" y="1203702"/>
                </a:lnTo>
                <a:lnTo>
                  <a:pt x="169926" y="1213866"/>
                </a:lnTo>
                <a:lnTo>
                  <a:pt x="166116" y="1202436"/>
                </a:lnTo>
                <a:lnTo>
                  <a:pt x="166116" y="1215141"/>
                </a:lnTo>
                <a:lnTo>
                  <a:pt x="557022" y="1242396"/>
                </a:lnTo>
                <a:lnTo>
                  <a:pt x="557022" y="1236726"/>
                </a:lnTo>
                <a:lnTo>
                  <a:pt x="563118" y="1242822"/>
                </a:lnTo>
                <a:lnTo>
                  <a:pt x="563118" y="1348605"/>
                </a:lnTo>
                <a:lnTo>
                  <a:pt x="569976" y="1474470"/>
                </a:lnTo>
                <a:lnTo>
                  <a:pt x="572262" y="1472664"/>
                </a:lnTo>
                <a:lnTo>
                  <a:pt x="572262" y="1456944"/>
                </a:lnTo>
                <a:lnTo>
                  <a:pt x="581501" y="1449637"/>
                </a:lnTo>
                <a:close/>
              </a:path>
              <a:path w="2494915" h="1474470">
                <a:moveTo>
                  <a:pt x="393954" y="1050036"/>
                </a:moveTo>
                <a:lnTo>
                  <a:pt x="393192" y="1039368"/>
                </a:lnTo>
                <a:lnTo>
                  <a:pt x="384257" y="1045722"/>
                </a:lnTo>
                <a:lnTo>
                  <a:pt x="393954" y="1050036"/>
                </a:lnTo>
                <a:close/>
              </a:path>
              <a:path w="2494915" h="1474470">
                <a:moveTo>
                  <a:pt x="464058" y="784860"/>
                </a:moveTo>
                <a:lnTo>
                  <a:pt x="449658" y="787649"/>
                </a:lnTo>
                <a:lnTo>
                  <a:pt x="461772" y="796290"/>
                </a:lnTo>
                <a:lnTo>
                  <a:pt x="464058" y="784860"/>
                </a:lnTo>
                <a:close/>
              </a:path>
              <a:path w="2494915" h="1474470">
                <a:moveTo>
                  <a:pt x="982979" y="433711"/>
                </a:moveTo>
                <a:lnTo>
                  <a:pt x="518160" y="246126"/>
                </a:lnTo>
                <a:lnTo>
                  <a:pt x="526542" y="270092"/>
                </a:lnTo>
                <a:lnTo>
                  <a:pt x="526542" y="262890"/>
                </a:lnTo>
                <a:lnTo>
                  <a:pt x="534924" y="255270"/>
                </a:lnTo>
                <a:lnTo>
                  <a:pt x="539427" y="268103"/>
                </a:lnTo>
                <a:lnTo>
                  <a:pt x="980694" y="446642"/>
                </a:lnTo>
                <a:lnTo>
                  <a:pt x="980694" y="438912"/>
                </a:lnTo>
                <a:lnTo>
                  <a:pt x="982979" y="433711"/>
                </a:lnTo>
                <a:close/>
              </a:path>
              <a:path w="2494915" h="1474470">
                <a:moveTo>
                  <a:pt x="539427" y="268103"/>
                </a:moveTo>
                <a:lnTo>
                  <a:pt x="534924" y="255270"/>
                </a:lnTo>
                <a:lnTo>
                  <a:pt x="526542" y="262890"/>
                </a:lnTo>
                <a:lnTo>
                  <a:pt x="539427" y="268103"/>
                </a:lnTo>
                <a:close/>
              </a:path>
              <a:path w="2494915" h="1474470">
                <a:moveTo>
                  <a:pt x="636270" y="544068"/>
                </a:moveTo>
                <a:lnTo>
                  <a:pt x="539427" y="268103"/>
                </a:lnTo>
                <a:lnTo>
                  <a:pt x="526542" y="262890"/>
                </a:lnTo>
                <a:lnTo>
                  <a:pt x="526542" y="270092"/>
                </a:lnTo>
                <a:lnTo>
                  <a:pt x="618294" y="532436"/>
                </a:lnTo>
                <a:lnTo>
                  <a:pt x="627126" y="531876"/>
                </a:lnTo>
                <a:lnTo>
                  <a:pt x="627126" y="544645"/>
                </a:lnTo>
                <a:lnTo>
                  <a:pt x="636270" y="544068"/>
                </a:lnTo>
                <a:close/>
              </a:path>
              <a:path w="2494915" h="1474470">
                <a:moveTo>
                  <a:pt x="563118" y="1242822"/>
                </a:moveTo>
                <a:lnTo>
                  <a:pt x="557022" y="1236726"/>
                </a:lnTo>
                <a:lnTo>
                  <a:pt x="557332" y="1242418"/>
                </a:lnTo>
                <a:lnTo>
                  <a:pt x="563118" y="1242822"/>
                </a:lnTo>
                <a:close/>
              </a:path>
              <a:path w="2494915" h="1474470">
                <a:moveTo>
                  <a:pt x="557332" y="1242418"/>
                </a:moveTo>
                <a:lnTo>
                  <a:pt x="557022" y="1236726"/>
                </a:lnTo>
                <a:lnTo>
                  <a:pt x="557022" y="1242396"/>
                </a:lnTo>
                <a:lnTo>
                  <a:pt x="557332" y="1242418"/>
                </a:lnTo>
                <a:close/>
              </a:path>
              <a:path w="2494915" h="1474470">
                <a:moveTo>
                  <a:pt x="563118" y="1348605"/>
                </a:moveTo>
                <a:lnTo>
                  <a:pt x="563118" y="1242822"/>
                </a:lnTo>
                <a:lnTo>
                  <a:pt x="557332" y="1242418"/>
                </a:lnTo>
                <a:lnTo>
                  <a:pt x="563118" y="1348605"/>
                </a:lnTo>
                <a:close/>
              </a:path>
              <a:path w="2494915" h="1474470">
                <a:moveTo>
                  <a:pt x="582168" y="1461516"/>
                </a:moveTo>
                <a:lnTo>
                  <a:pt x="581501" y="1449637"/>
                </a:lnTo>
                <a:lnTo>
                  <a:pt x="572262" y="1456944"/>
                </a:lnTo>
                <a:lnTo>
                  <a:pt x="582168" y="1461516"/>
                </a:lnTo>
                <a:close/>
              </a:path>
              <a:path w="2494915" h="1474470">
                <a:moveTo>
                  <a:pt x="582168" y="1464838"/>
                </a:moveTo>
                <a:lnTo>
                  <a:pt x="582168" y="1461516"/>
                </a:lnTo>
                <a:lnTo>
                  <a:pt x="572262" y="1456944"/>
                </a:lnTo>
                <a:lnTo>
                  <a:pt x="572262" y="1472664"/>
                </a:lnTo>
                <a:lnTo>
                  <a:pt x="582168" y="1464838"/>
                </a:lnTo>
                <a:close/>
              </a:path>
              <a:path w="2494915" h="1474470">
                <a:moveTo>
                  <a:pt x="1002299" y="1326377"/>
                </a:moveTo>
                <a:lnTo>
                  <a:pt x="870966" y="1220724"/>
                </a:lnTo>
                <a:lnTo>
                  <a:pt x="581501" y="1449637"/>
                </a:lnTo>
                <a:lnTo>
                  <a:pt x="582168" y="1461516"/>
                </a:lnTo>
                <a:lnTo>
                  <a:pt x="582168" y="1464838"/>
                </a:lnTo>
                <a:lnTo>
                  <a:pt x="866394" y="1240299"/>
                </a:lnTo>
                <a:lnTo>
                  <a:pt x="866394" y="1233678"/>
                </a:lnTo>
                <a:lnTo>
                  <a:pt x="874776" y="1233678"/>
                </a:lnTo>
                <a:lnTo>
                  <a:pt x="874776" y="1240430"/>
                </a:lnTo>
                <a:lnTo>
                  <a:pt x="998220" y="1339871"/>
                </a:lnTo>
                <a:lnTo>
                  <a:pt x="998220" y="1331214"/>
                </a:lnTo>
                <a:lnTo>
                  <a:pt x="1002299" y="1326377"/>
                </a:lnTo>
                <a:close/>
              </a:path>
              <a:path w="2494915" h="1474470">
                <a:moveTo>
                  <a:pt x="627126" y="531876"/>
                </a:moveTo>
                <a:lnTo>
                  <a:pt x="618294" y="532436"/>
                </a:lnTo>
                <a:lnTo>
                  <a:pt x="621030" y="540258"/>
                </a:lnTo>
                <a:lnTo>
                  <a:pt x="627126" y="531876"/>
                </a:lnTo>
                <a:close/>
              </a:path>
              <a:path w="2494915" h="1474470">
                <a:moveTo>
                  <a:pt x="874776" y="1233678"/>
                </a:moveTo>
                <a:lnTo>
                  <a:pt x="866394" y="1233678"/>
                </a:lnTo>
                <a:lnTo>
                  <a:pt x="870544" y="1237021"/>
                </a:lnTo>
                <a:lnTo>
                  <a:pt x="874776" y="1233678"/>
                </a:lnTo>
                <a:close/>
              </a:path>
              <a:path w="2494915" h="1474470">
                <a:moveTo>
                  <a:pt x="870544" y="1237021"/>
                </a:moveTo>
                <a:lnTo>
                  <a:pt x="866394" y="1233678"/>
                </a:lnTo>
                <a:lnTo>
                  <a:pt x="866394" y="1240299"/>
                </a:lnTo>
                <a:lnTo>
                  <a:pt x="870544" y="1237021"/>
                </a:lnTo>
                <a:close/>
              </a:path>
              <a:path w="2494915" h="1474470">
                <a:moveTo>
                  <a:pt x="874776" y="1240430"/>
                </a:moveTo>
                <a:lnTo>
                  <a:pt x="874776" y="1233678"/>
                </a:lnTo>
                <a:lnTo>
                  <a:pt x="870544" y="1237021"/>
                </a:lnTo>
                <a:lnTo>
                  <a:pt x="874776" y="1240430"/>
                </a:lnTo>
                <a:close/>
              </a:path>
              <a:path w="2494915" h="1474470">
                <a:moveTo>
                  <a:pt x="988314" y="435864"/>
                </a:moveTo>
                <a:lnTo>
                  <a:pt x="982979" y="433711"/>
                </a:lnTo>
                <a:lnTo>
                  <a:pt x="980694" y="438912"/>
                </a:lnTo>
                <a:lnTo>
                  <a:pt x="988314" y="435864"/>
                </a:lnTo>
                <a:close/>
              </a:path>
              <a:path w="2494915" h="1474470">
                <a:moveTo>
                  <a:pt x="988314" y="449725"/>
                </a:moveTo>
                <a:lnTo>
                  <a:pt x="988314" y="435864"/>
                </a:lnTo>
                <a:lnTo>
                  <a:pt x="980694" y="438912"/>
                </a:lnTo>
                <a:lnTo>
                  <a:pt x="980694" y="446642"/>
                </a:lnTo>
                <a:lnTo>
                  <a:pt x="988314" y="449725"/>
                </a:lnTo>
                <a:close/>
              </a:path>
              <a:path w="2494915" h="1474470">
                <a:moveTo>
                  <a:pt x="1314993" y="296851"/>
                </a:moveTo>
                <a:lnTo>
                  <a:pt x="1116330" y="130302"/>
                </a:lnTo>
                <a:lnTo>
                  <a:pt x="982979" y="433711"/>
                </a:lnTo>
                <a:lnTo>
                  <a:pt x="988314" y="435864"/>
                </a:lnTo>
                <a:lnTo>
                  <a:pt x="988314" y="449725"/>
                </a:lnTo>
                <a:lnTo>
                  <a:pt x="989838" y="450342"/>
                </a:lnTo>
                <a:lnTo>
                  <a:pt x="1114044" y="165938"/>
                </a:lnTo>
                <a:lnTo>
                  <a:pt x="1114044" y="145542"/>
                </a:lnTo>
                <a:lnTo>
                  <a:pt x="1123950" y="143256"/>
                </a:lnTo>
                <a:lnTo>
                  <a:pt x="1123950" y="153828"/>
                </a:lnTo>
                <a:lnTo>
                  <a:pt x="1310640" y="309994"/>
                </a:lnTo>
                <a:lnTo>
                  <a:pt x="1310640" y="300228"/>
                </a:lnTo>
                <a:lnTo>
                  <a:pt x="1314993" y="296851"/>
                </a:lnTo>
                <a:close/>
              </a:path>
              <a:path w="2494915" h="1474470">
                <a:moveTo>
                  <a:pt x="1007364" y="1330452"/>
                </a:moveTo>
                <a:lnTo>
                  <a:pt x="1002299" y="1326377"/>
                </a:lnTo>
                <a:lnTo>
                  <a:pt x="998220" y="1331214"/>
                </a:lnTo>
                <a:lnTo>
                  <a:pt x="1007364" y="1330452"/>
                </a:lnTo>
                <a:close/>
              </a:path>
              <a:path w="2494915" h="1474470">
                <a:moveTo>
                  <a:pt x="1007364" y="1339655"/>
                </a:moveTo>
                <a:lnTo>
                  <a:pt x="1007364" y="1330452"/>
                </a:lnTo>
                <a:lnTo>
                  <a:pt x="998220" y="1331214"/>
                </a:lnTo>
                <a:lnTo>
                  <a:pt x="998220" y="1339871"/>
                </a:lnTo>
                <a:lnTo>
                  <a:pt x="1003554" y="1344168"/>
                </a:lnTo>
                <a:lnTo>
                  <a:pt x="1007364" y="1339655"/>
                </a:lnTo>
                <a:close/>
              </a:path>
              <a:path w="2494915" h="1474470">
                <a:moveTo>
                  <a:pt x="1328259" y="1267633"/>
                </a:moveTo>
                <a:lnTo>
                  <a:pt x="1133856" y="1170432"/>
                </a:lnTo>
                <a:lnTo>
                  <a:pt x="1002299" y="1326377"/>
                </a:lnTo>
                <a:lnTo>
                  <a:pt x="1007364" y="1330452"/>
                </a:lnTo>
                <a:lnTo>
                  <a:pt x="1007364" y="1339655"/>
                </a:lnTo>
                <a:lnTo>
                  <a:pt x="1132332" y="1191648"/>
                </a:lnTo>
                <a:lnTo>
                  <a:pt x="1132332" y="1184148"/>
                </a:lnTo>
                <a:lnTo>
                  <a:pt x="1139952" y="1182624"/>
                </a:lnTo>
                <a:lnTo>
                  <a:pt x="1139952" y="1187972"/>
                </a:lnTo>
                <a:lnTo>
                  <a:pt x="1325880" y="1281284"/>
                </a:lnTo>
                <a:lnTo>
                  <a:pt x="1325880" y="1274826"/>
                </a:lnTo>
                <a:lnTo>
                  <a:pt x="1328259" y="1267633"/>
                </a:lnTo>
                <a:close/>
              </a:path>
              <a:path w="2494915" h="1474470">
                <a:moveTo>
                  <a:pt x="1123950" y="143256"/>
                </a:moveTo>
                <a:lnTo>
                  <a:pt x="1114044" y="145542"/>
                </a:lnTo>
                <a:lnTo>
                  <a:pt x="1120568" y="150999"/>
                </a:lnTo>
                <a:lnTo>
                  <a:pt x="1123950" y="143256"/>
                </a:lnTo>
                <a:close/>
              </a:path>
              <a:path w="2494915" h="1474470">
                <a:moveTo>
                  <a:pt x="1120568" y="150999"/>
                </a:moveTo>
                <a:lnTo>
                  <a:pt x="1114044" y="145542"/>
                </a:lnTo>
                <a:lnTo>
                  <a:pt x="1114044" y="165938"/>
                </a:lnTo>
                <a:lnTo>
                  <a:pt x="1120568" y="150999"/>
                </a:lnTo>
                <a:close/>
              </a:path>
              <a:path w="2494915" h="1474470">
                <a:moveTo>
                  <a:pt x="1123950" y="153828"/>
                </a:moveTo>
                <a:lnTo>
                  <a:pt x="1123950" y="143256"/>
                </a:lnTo>
                <a:lnTo>
                  <a:pt x="1120568" y="150999"/>
                </a:lnTo>
                <a:lnTo>
                  <a:pt x="1123950" y="153828"/>
                </a:lnTo>
                <a:close/>
              </a:path>
              <a:path w="2494915" h="1474470">
                <a:moveTo>
                  <a:pt x="1139952" y="1182624"/>
                </a:moveTo>
                <a:lnTo>
                  <a:pt x="1132332" y="1184148"/>
                </a:lnTo>
                <a:lnTo>
                  <a:pt x="1136780" y="1186380"/>
                </a:lnTo>
                <a:lnTo>
                  <a:pt x="1139952" y="1182624"/>
                </a:lnTo>
                <a:close/>
              </a:path>
              <a:path w="2494915" h="1474470">
                <a:moveTo>
                  <a:pt x="1136780" y="1186380"/>
                </a:moveTo>
                <a:lnTo>
                  <a:pt x="1132332" y="1184148"/>
                </a:lnTo>
                <a:lnTo>
                  <a:pt x="1132332" y="1191648"/>
                </a:lnTo>
                <a:lnTo>
                  <a:pt x="1136780" y="1186380"/>
                </a:lnTo>
                <a:close/>
              </a:path>
              <a:path w="2494915" h="1474470">
                <a:moveTo>
                  <a:pt x="1139952" y="1187972"/>
                </a:moveTo>
                <a:lnTo>
                  <a:pt x="1139952" y="1182624"/>
                </a:lnTo>
                <a:lnTo>
                  <a:pt x="1136780" y="1186380"/>
                </a:lnTo>
                <a:lnTo>
                  <a:pt x="1139952" y="1187972"/>
                </a:lnTo>
                <a:close/>
              </a:path>
              <a:path w="2494915" h="1474470">
                <a:moveTo>
                  <a:pt x="1319022" y="300228"/>
                </a:moveTo>
                <a:lnTo>
                  <a:pt x="1314993" y="296851"/>
                </a:lnTo>
                <a:lnTo>
                  <a:pt x="1310640" y="300228"/>
                </a:lnTo>
                <a:lnTo>
                  <a:pt x="1319022" y="300228"/>
                </a:lnTo>
                <a:close/>
              </a:path>
              <a:path w="2494915" h="1474470">
                <a:moveTo>
                  <a:pt x="1319022" y="309645"/>
                </a:moveTo>
                <a:lnTo>
                  <a:pt x="1319022" y="300228"/>
                </a:lnTo>
                <a:lnTo>
                  <a:pt x="1310640" y="300228"/>
                </a:lnTo>
                <a:lnTo>
                  <a:pt x="1310640" y="309994"/>
                </a:lnTo>
                <a:lnTo>
                  <a:pt x="1314450" y="313182"/>
                </a:lnTo>
                <a:lnTo>
                  <a:pt x="1319022" y="309645"/>
                </a:lnTo>
                <a:close/>
              </a:path>
              <a:path w="2494915" h="1474470">
                <a:moveTo>
                  <a:pt x="1697736" y="0"/>
                </a:moveTo>
                <a:lnTo>
                  <a:pt x="1314993" y="296851"/>
                </a:lnTo>
                <a:lnTo>
                  <a:pt x="1319022" y="300228"/>
                </a:lnTo>
                <a:lnTo>
                  <a:pt x="1319022" y="309645"/>
                </a:lnTo>
                <a:lnTo>
                  <a:pt x="1682913" y="28158"/>
                </a:lnTo>
                <a:lnTo>
                  <a:pt x="1684020" y="13716"/>
                </a:lnTo>
                <a:lnTo>
                  <a:pt x="1694688" y="19050"/>
                </a:lnTo>
                <a:lnTo>
                  <a:pt x="1694688" y="40157"/>
                </a:lnTo>
                <a:lnTo>
                  <a:pt x="1697736" y="0"/>
                </a:lnTo>
                <a:close/>
              </a:path>
              <a:path w="2494915" h="1474470">
                <a:moveTo>
                  <a:pt x="1335024" y="1271016"/>
                </a:moveTo>
                <a:lnTo>
                  <a:pt x="1328259" y="1267633"/>
                </a:lnTo>
                <a:lnTo>
                  <a:pt x="1325880" y="1274826"/>
                </a:lnTo>
                <a:lnTo>
                  <a:pt x="1335024" y="1271016"/>
                </a:lnTo>
                <a:close/>
              </a:path>
              <a:path w="2494915" h="1474470">
                <a:moveTo>
                  <a:pt x="1335024" y="1285873"/>
                </a:moveTo>
                <a:lnTo>
                  <a:pt x="1335024" y="1271016"/>
                </a:lnTo>
                <a:lnTo>
                  <a:pt x="1325880" y="1274826"/>
                </a:lnTo>
                <a:lnTo>
                  <a:pt x="1325880" y="1281284"/>
                </a:lnTo>
                <a:lnTo>
                  <a:pt x="1335024" y="1285873"/>
                </a:lnTo>
                <a:close/>
              </a:path>
              <a:path w="2494915" h="1474470">
                <a:moveTo>
                  <a:pt x="1709928" y="1185322"/>
                </a:moveTo>
                <a:lnTo>
                  <a:pt x="1709928" y="1171956"/>
                </a:lnTo>
                <a:lnTo>
                  <a:pt x="1701546" y="1179576"/>
                </a:lnTo>
                <a:lnTo>
                  <a:pt x="1699728" y="1168825"/>
                </a:lnTo>
                <a:lnTo>
                  <a:pt x="1392174" y="1074420"/>
                </a:lnTo>
                <a:lnTo>
                  <a:pt x="1328259" y="1267633"/>
                </a:lnTo>
                <a:lnTo>
                  <a:pt x="1335024" y="1271016"/>
                </a:lnTo>
                <a:lnTo>
                  <a:pt x="1335024" y="1285873"/>
                </a:lnTo>
                <a:lnTo>
                  <a:pt x="1335786" y="1286256"/>
                </a:lnTo>
                <a:lnTo>
                  <a:pt x="1393698" y="1109857"/>
                </a:lnTo>
                <a:lnTo>
                  <a:pt x="1393698" y="1088136"/>
                </a:lnTo>
                <a:lnTo>
                  <a:pt x="1402080" y="1084326"/>
                </a:lnTo>
                <a:lnTo>
                  <a:pt x="1402080" y="1090712"/>
                </a:lnTo>
                <a:lnTo>
                  <a:pt x="1709928" y="1185322"/>
                </a:lnTo>
                <a:close/>
              </a:path>
              <a:path w="2494915" h="1474470">
                <a:moveTo>
                  <a:pt x="1402080" y="1084326"/>
                </a:moveTo>
                <a:lnTo>
                  <a:pt x="1393698" y="1088136"/>
                </a:lnTo>
                <a:lnTo>
                  <a:pt x="1400175" y="1090126"/>
                </a:lnTo>
                <a:lnTo>
                  <a:pt x="1402080" y="1084326"/>
                </a:lnTo>
                <a:close/>
              </a:path>
              <a:path w="2494915" h="1474470">
                <a:moveTo>
                  <a:pt x="1400175" y="1090126"/>
                </a:moveTo>
                <a:lnTo>
                  <a:pt x="1393698" y="1088136"/>
                </a:lnTo>
                <a:lnTo>
                  <a:pt x="1393698" y="1109857"/>
                </a:lnTo>
                <a:lnTo>
                  <a:pt x="1400175" y="1090126"/>
                </a:lnTo>
                <a:close/>
              </a:path>
              <a:path w="2494915" h="1474470">
                <a:moveTo>
                  <a:pt x="1402080" y="1090712"/>
                </a:moveTo>
                <a:lnTo>
                  <a:pt x="1402080" y="1084326"/>
                </a:lnTo>
                <a:lnTo>
                  <a:pt x="1400175" y="1090126"/>
                </a:lnTo>
                <a:lnTo>
                  <a:pt x="1402080" y="1090712"/>
                </a:lnTo>
                <a:close/>
              </a:path>
              <a:path w="2494915" h="1474470">
                <a:moveTo>
                  <a:pt x="1694688" y="40157"/>
                </a:moveTo>
                <a:lnTo>
                  <a:pt x="1694688" y="19050"/>
                </a:lnTo>
                <a:lnTo>
                  <a:pt x="1682913" y="28158"/>
                </a:lnTo>
                <a:lnTo>
                  <a:pt x="1653540" y="411480"/>
                </a:lnTo>
                <a:lnTo>
                  <a:pt x="1658112" y="409448"/>
                </a:lnTo>
                <a:lnTo>
                  <a:pt x="1658112" y="395478"/>
                </a:lnTo>
                <a:lnTo>
                  <a:pt x="1668053" y="391069"/>
                </a:lnTo>
                <a:lnTo>
                  <a:pt x="1694688" y="40157"/>
                </a:lnTo>
                <a:close/>
              </a:path>
              <a:path w="2494915" h="1474470">
                <a:moveTo>
                  <a:pt x="1668053" y="391069"/>
                </a:moveTo>
                <a:lnTo>
                  <a:pt x="1658112" y="395478"/>
                </a:lnTo>
                <a:lnTo>
                  <a:pt x="1667256" y="401574"/>
                </a:lnTo>
                <a:lnTo>
                  <a:pt x="1668053" y="391069"/>
                </a:lnTo>
                <a:close/>
              </a:path>
              <a:path w="2494915" h="1474470">
                <a:moveTo>
                  <a:pt x="2075688" y="210312"/>
                </a:moveTo>
                <a:lnTo>
                  <a:pt x="1668053" y="391069"/>
                </a:lnTo>
                <a:lnTo>
                  <a:pt x="1667256" y="401574"/>
                </a:lnTo>
                <a:lnTo>
                  <a:pt x="1658112" y="395478"/>
                </a:lnTo>
                <a:lnTo>
                  <a:pt x="1658112" y="409448"/>
                </a:lnTo>
                <a:lnTo>
                  <a:pt x="2032020" y="243345"/>
                </a:lnTo>
                <a:lnTo>
                  <a:pt x="2049018" y="222504"/>
                </a:lnTo>
                <a:lnTo>
                  <a:pt x="2056638" y="232410"/>
                </a:lnTo>
                <a:lnTo>
                  <a:pt x="2056638" y="233635"/>
                </a:lnTo>
                <a:lnTo>
                  <a:pt x="2075688" y="210312"/>
                </a:lnTo>
                <a:close/>
              </a:path>
              <a:path w="2494915" h="1474470">
                <a:moveTo>
                  <a:pt x="2175510" y="1072896"/>
                </a:moveTo>
                <a:lnTo>
                  <a:pt x="2153391" y="1055413"/>
                </a:lnTo>
                <a:lnTo>
                  <a:pt x="2148078" y="1066800"/>
                </a:lnTo>
                <a:lnTo>
                  <a:pt x="2127798" y="1050767"/>
                </a:lnTo>
                <a:lnTo>
                  <a:pt x="1665732" y="967740"/>
                </a:lnTo>
                <a:lnTo>
                  <a:pt x="1672590" y="1008304"/>
                </a:lnTo>
                <a:lnTo>
                  <a:pt x="1672590" y="982218"/>
                </a:lnTo>
                <a:lnTo>
                  <a:pt x="1680210" y="974598"/>
                </a:lnTo>
                <a:lnTo>
                  <a:pt x="1681772" y="983873"/>
                </a:lnTo>
                <a:lnTo>
                  <a:pt x="2175510" y="1072896"/>
                </a:lnTo>
                <a:close/>
              </a:path>
              <a:path w="2494915" h="1474470">
                <a:moveTo>
                  <a:pt x="1681772" y="983873"/>
                </a:moveTo>
                <a:lnTo>
                  <a:pt x="1680210" y="974598"/>
                </a:lnTo>
                <a:lnTo>
                  <a:pt x="1672590" y="982218"/>
                </a:lnTo>
                <a:lnTo>
                  <a:pt x="1681772" y="983873"/>
                </a:lnTo>
                <a:close/>
              </a:path>
              <a:path w="2494915" h="1474470">
                <a:moveTo>
                  <a:pt x="1716024" y="1187196"/>
                </a:moveTo>
                <a:lnTo>
                  <a:pt x="1681772" y="983873"/>
                </a:lnTo>
                <a:lnTo>
                  <a:pt x="1672590" y="982218"/>
                </a:lnTo>
                <a:lnTo>
                  <a:pt x="1672590" y="1008304"/>
                </a:lnTo>
                <a:lnTo>
                  <a:pt x="1699728" y="1168825"/>
                </a:lnTo>
                <a:lnTo>
                  <a:pt x="1709928" y="1171956"/>
                </a:lnTo>
                <a:lnTo>
                  <a:pt x="1709928" y="1185322"/>
                </a:lnTo>
                <a:lnTo>
                  <a:pt x="1716024" y="1187196"/>
                </a:lnTo>
                <a:close/>
              </a:path>
              <a:path w="2494915" h="1474470">
                <a:moveTo>
                  <a:pt x="1694688" y="19050"/>
                </a:moveTo>
                <a:lnTo>
                  <a:pt x="1684020" y="13716"/>
                </a:lnTo>
                <a:lnTo>
                  <a:pt x="1682913" y="28158"/>
                </a:lnTo>
                <a:lnTo>
                  <a:pt x="1694688" y="19050"/>
                </a:lnTo>
                <a:close/>
              </a:path>
              <a:path w="2494915" h="1474470">
                <a:moveTo>
                  <a:pt x="1709928" y="1171956"/>
                </a:moveTo>
                <a:lnTo>
                  <a:pt x="1699728" y="1168825"/>
                </a:lnTo>
                <a:lnTo>
                  <a:pt x="1701546" y="1179576"/>
                </a:lnTo>
                <a:lnTo>
                  <a:pt x="1709928" y="1171956"/>
                </a:lnTo>
                <a:close/>
              </a:path>
              <a:path w="2494915" h="1474470">
                <a:moveTo>
                  <a:pt x="2056638" y="233635"/>
                </a:moveTo>
                <a:lnTo>
                  <a:pt x="2056638" y="232410"/>
                </a:lnTo>
                <a:lnTo>
                  <a:pt x="2032020" y="243345"/>
                </a:lnTo>
                <a:lnTo>
                  <a:pt x="1856994" y="457962"/>
                </a:lnTo>
                <a:lnTo>
                  <a:pt x="1869948" y="458125"/>
                </a:lnTo>
                <a:lnTo>
                  <a:pt x="1869948" y="445770"/>
                </a:lnTo>
                <a:lnTo>
                  <a:pt x="1883240" y="445932"/>
                </a:lnTo>
                <a:lnTo>
                  <a:pt x="2056638" y="233635"/>
                </a:lnTo>
                <a:close/>
              </a:path>
              <a:path w="2494915" h="1474470">
                <a:moveTo>
                  <a:pt x="2081784" y="778059"/>
                </a:moveTo>
                <a:lnTo>
                  <a:pt x="2081784" y="765048"/>
                </a:lnTo>
                <a:lnTo>
                  <a:pt x="2079498" y="775716"/>
                </a:lnTo>
                <a:lnTo>
                  <a:pt x="2071175" y="768428"/>
                </a:lnTo>
                <a:lnTo>
                  <a:pt x="1856994" y="836676"/>
                </a:lnTo>
                <a:lnTo>
                  <a:pt x="1872234" y="848724"/>
                </a:lnTo>
                <a:lnTo>
                  <a:pt x="1872234" y="845058"/>
                </a:lnTo>
                <a:lnTo>
                  <a:pt x="1873758" y="834390"/>
                </a:lnTo>
                <a:lnTo>
                  <a:pt x="1882928" y="841638"/>
                </a:lnTo>
                <a:lnTo>
                  <a:pt x="2081784" y="778059"/>
                </a:lnTo>
                <a:close/>
              </a:path>
              <a:path w="2494915" h="1474470">
                <a:moveTo>
                  <a:pt x="1883240" y="445932"/>
                </a:moveTo>
                <a:lnTo>
                  <a:pt x="1869948" y="445770"/>
                </a:lnTo>
                <a:lnTo>
                  <a:pt x="1875282" y="455676"/>
                </a:lnTo>
                <a:lnTo>
                  <a:pt x="1883240" y="445932"/>
                </a:lnTo>
                <a:close/>
              </a:path>
              <a:path w="2494915" h="1474470">
                <a:moveTo>
                  <a:pt x="2494788" y="453390"/>
                </a:moveTo>
                <a:lnTo>
                  <a:pt x="1883240" y="445932"/>
                </a:lnTo>
                <a:lnTo>
                  <a:pt x="1875282" y="455676"/>
                </a:lnTo>
                <a:lnTo>
                  <a:pt x="1869948" y="445770"/>
                </a:lnTo>
                <a:lnTo>
                  <a:pt x="1869948" y="458125"/>
                </a:lnTo>
                <a:lnTo>
                  <a:pt x="2424284" y="465142"/>
                </a:lnTo>
                <a:lnTo>
                  <a:pt x="2457450" y="453390"/>
                </a:lnTo>
                <a:lnTo>
                  <a:pt x="2458974" y="465582"/>
                </a:lnTo>
                <a:lnTo>
                  <a:pt x="2458974" y="466099"/>
                </a:lnTo>
                <a:lnTo>
                  <a:pt x="2494788" y="453390"/>
                </a:lnTo>
                <a:close/>
              </a:path>
              <a:path w="2494915" h="1474470">
                <a:moveTo>
                  <a:pt x="1882928" y="841638"/>
                </a:moveTo>
                <a:lnTo>
                  <a:pt x="1873758" y="834390"/>
                </a:lnTo>
                <a:lnTo>
                  <a:pt x="1872234" y="845058"/>
                </a:lnTo>
                <a:lnTo>
                  <a:pt x="1882928" y="841638"/>
                </a:lnTo>
                <a:close/>
              </a:path>
              <a:path w="2494915" h="1474470">
                <a:moveTo>
                  <a:pt x="2153314" y="1055352"/>
                </a:moveTo>
                <a:lnTo>
                  <a:pt x="1882928" y="841638"/>
                </a:lnTo>
                <a:lnTo>
                  <a:pt x="1872234" y="845058"/>
                </a:lnTo>
                <a:lnTo>
                  <a:pt x="1872234" y="848724"/>
                </a:lnTo>
                <a:lnTo>
                  <a:pt x="2127798" y="1050767"/>
                </a:lnTo>
                <a:lnTo>
                  <a:pt x="2153314" y="1055352"/>
                </a:lnTo>
                <a:close/>
              </a:path>
              <a:path w="2494915" h="1474470">
                <a:moveTo>
                  <a:pt x="2458974" y="466099"/>
                </a:moveTo>
                <a:lnTo>
                  <a:pt x="2458974" y="465582"/>
                </a:lnTo>
                <a:lnTo>
                  <a:pt x="2424284" y="465142"/>
                </a:lnTo>
                <a:lnTo>
                  <a:pt x="1926336" y="641604"/>
                </a:lnTo>
                <a:lnTo>
                  <a:pt x="1940814" y="654281"/>
                </a:lnTo>
                <a:lnTo>
                  <a:pt x="1940814" y="649986"/>
                </a:lnTo>
                <a:lnTo>
                  <a:pt x="1942338" y="639318"/>
                </a:lnTo>
                <a:lnTo>
                  <a:pt x="1950597" y="646514"/>
                </a:lnTo>
                <a:lnTo>
                  <a:pt x="2458974" y="466099"/>
                </a:lnTo>
                <a:close/>
              </a:path>
              <a:path w="2494915" h="1474470">
                <a:moveTo>
                  <a:pt x="1950597" y="646514"/>
                </a:moveTo>
                <a:lnTo>
                  <a:pt x="1942338" y="639318"/>
                </a:lnTo>
                <a:lnTo>
                  <a:pt x="1940814" y="649986"/>
                </a:lnTo>
                <a:lnTo>
                  <a:pt x="1950597" y="646514"/>
                </a:lnTo>
                <a:close/>
              </a:path>
              <a:path w="2494915" h="1474470">
                <a:moveTo>
                  <a:pt x="2096262" y="773430"/>
                </a:moveTo>
                <a:lnTo>
                  <a:pt x="1950597" y="646514"/>
                </a:lnTo>
                <a:lnTo>
                  <a:pt x="1940814" y="649986"/>
                </a:lnTo>
                <a:lnTo>
                  <a:pt x="1940814" y="654281"/>
                </a:lnTo>
                <a:lnTo>
                  <a:pt x="2071175" y="768428"/>
                </a:lnTo>
                <a:lnTo>
                  <a:pt x="2081784" y="765048"/>
                </a:lnTo>
                <a:lnTo>
                  <a:pt x="2081784" y="778059"/>
                </a:lnTo>
                <a:lnTo>
                  <a:pt x="2096262" y="773430"/>
                </a:lnTo>
                <a:close/>
              </a:path>
              <a:path w="2494915" h="1474470">
                <a:moveTo>
                  <a:pt x="2056638" y="232410"/>
                </a:moveTo>
                <a:lnTo>
                  <a:pt x="2049018" y="222504"/>
                </a:lnTo>
                <a:lnTo>
                  <a:pt x="2032020" y="243345"/>
                </a:lnTo>
                <a:lnTo>
                  <a:pt x="2056638" y="232410"/>
                </a:lnTo>
                <a:close/>
              </a:path>
              <a:path w="2494915" h="1474470">
                <a:moveTo>
                  <a:pt x="2081784" y="765048"/>
                </a:moveTo>
                <a:lnTo>
                  <a:pt x="2071175" y="768428"/>
                </a:lnTo>
                <a:lnTo>
                  <a:pt x="2079498" y="775716"/>
                </a:lnTo>
                <a:lnTo>
                  <a:pt x="2081784" y="765048"/>
                </a:lnTo>
                <a:close/>
              </a:path>
              <a:path w="2494915" h="1474470">
                <a:moveTo>
                  <a:pt x="2153391" y="1055413"/>
                </a:moveTo>
                <a:lnTo>
                  <a:pt x="2127798" y="1050767"/>
                </a:lnTo>
                <a:lnTo>
                  <a:pt x="2148078" y="1066800"/>
                </a:lnTo>
                <a:lnTo>
                  <a:pt x="2153391" y="1055413"/>
                </a:lnTo>
                <a:close/>
              </a:path>
              <a:path w="2494915" h="1474470">
                <a:moveTo>
                  <a:pt x="2458974" y="465582"/>
                </a:moveTo>
                <a:lnTo>
                  <a:pt x="2457450" y="453390"/>
                </a:lnTo>
                <a:lnTo>
                  <a:pt x="2424284" y="465142"/>
                </a:lnTo>
                <a:lnTo>
                  <a:pt x="2458974" y="4655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540" y="1896872"/>
            <a:ext cx="4484370" cy="4853305"/>
          </a:xfrm>
          <a:prstGeom prst="rect">
            <a:avLst/>
          </a:prstGeom>
        </p:spPr>
        <p:txBody>
          <a:bodyPr wrap="square" lIns="0" tIns="57150" rIns="0" bIns="0" rtlCol="0" vert="horz">
            <a:spAutoFit/>
          </a:bodyPr>
          <a:lstStyle/>
          <a:p>
            <a:pPr marL="355600" marR="5080" indent="-342900">
              <a:lnSpc>
                <a:spcPts val="2810"/>
              </a:lnSpc>
              <a:spcBef>
                <a:spcPts val="45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Colors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separated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by another 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color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contrasting colors 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(complementary)</a:t>
            </a:r>
            <a:endParaRPr sz="2600">
              <a:latin typeface="Tahoma"/>
              <a:cs typeface="Tahoma"/>
            </a:endParaRPr>
          </a:p>
          <a:p>
            <a:pPr marL="355600" marR="280035" indent="-342900">
              <a:lnSpc>
                <a:spcPts val="2810"/>
              </a:lnSpc>
              <a:spcBef>
                <a:spcPts val="61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Adjacent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colors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harmonize 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with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one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another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(Green  and</a:t>
            </a:r>
            <a:r>
              <a:rPr dirty="0" sz="26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Yellow)</a:t>
            </a:r>
            <a:endParaRPr sz="2600">
              <a:latin typeface="Tahoma"/>
              <a:cs typeface="Tahoma"/>
            </a:endParaRPr>
          </a:p>
          <a:p>
            <a:pPr marL="355600" marR="86360" indent="-342900">
              <a:lnSpc>
                <a:spcPts val="2810"/>
              </a:lnSpc>
              <a:spcBef>
                <a:spcPts val="62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Colors directly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opposite one 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another are said to</a:t>
            </a:r>
            <a:r>
              <a:rPr dirty="0" sz="26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CLASH</a:t>
            </a:r>
            <a:endParaRPr sz="2600">
              <a:latin typeface="Tahoma"/>
              <a:cs typeface="Tahoma"/>
            </a:endParaRPr>
          </a:p>
          <a:p>
            <a:pPr marL="355600" indent="-342900">
              <a:lnSpc>
                <a:spcPts val="2965"/>
              </a:lnSpc>
              <a:spcBef>
                <a:spcPts val="26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Clashing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colors</a:t>
            </a:r>
            <a:r>
              <a:rPr dirty="0" sz="26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Tahoma"/>
                <a:cs typeface="Tahoma"/>
              </a:rPr>
              <a:t>provide</a:t>
            </a:r>
            <a:endParaRPr sz="2600">
              <a:latin typeface="Tahoma"/>
              <a:cs typeface="Tahoma"/>
            </a:endParaRPr>
          </a:p>
          <a:p>
            <a:pPr marL="355600">
              <a:lnSpc>
                <a:spcPts val="2965"/>
              </a:lnSpc>
            </a:pPr>
            <a:r>
              <a:rPr dirty="0" sz="2600" spc="-5" b="1">
                <a:solidFill>
                  <a:srgbClr val="FFFFFF"/>
                </a:solidFill>
                <a:latin typeface="Tahoma"/>
                <a:cs typeface="Tahoma"/>
              </a:rPr>
              <a:t>readability</a:t>
            </a:r>
            <a:endParaRPr sz="2600">
              <a:latin typeface="Tahoma"/>
              <a:cs typeface="Tahoma"/>
            </a:endParaRPr>
          </a:p>
          <a:p>
            <a:pPr algn="ctr" marR="735965">
              <a:lnSpc>
                <a:spcPct val="100000"/>
              </a:lnSpc>
              <a:spcBef>
                <a:spcPts val="315"/>
              </a:spcBef>
            </a:pPr>
            <a:r>
              <a:rPr dirty="0" sz="2600" spc="-5">
                <a:solidFill>
                  <a:srgbClr val="FF9A00"/>
                </a:solidFill>
                <a:latin typeface="Tahoma"/>
                <a:cs typeface="Tahoma"/>
              </a:rPr>
              <a:t>– </a:t>
            </a:r>
            <a:r>
              <a:rPr dirty="0" sz="2600" spc="-5" b="1">
                <a:solidFill>
                  <a:srgbClr val="FF9A00"/>
                </a:solidFill>
                <a:latin typeface="Tahoma"/>
                <a:cs typeface="Tahoma"/>
              </a:rPr>
              <a:t>Orange </a:t>
            </a:r>
            <a:r>
              <a:rPr dirty="0" sz="2600" spc="-5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dirty="0" sz="2600" spc="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600" spc="-5" b="1">
                <a:solidFill>
                  <a:srgbClr val="0065FF"/>
                </a:solidFill>
                <a:latin typeface="Tahoma"/>
                <a:cs typeface="Tahoma"/>
              </a:rPr>
              <a:t>Blue</a:t>
            </a:r>
            <a:endParaRPr sz="2600">
              <a:latin typeface="Tahoma"/>
              <a:cs typeface="Tahoma"/>
            </a:endParaRPr>
          </a:p>
          <a:p>
            <a:pPr algn="r" marR="228600">
              <a:lnSpc>
                <a:spcPct val="100000"/>
              </a:lnSpc>
              <a:spcBef>
                <a:spcPts val="960"/>
              </a:spcBef>
            </a:pPr>
            <a:r>
              <a:rPr dirty="0" sz="2800" b="1">
                <a:latin typeface="Tahoma"/>
                <a:cs typeface="Tahoma"/>
              </a:rPr>
              <a:t>Do</a:t>
            </a:r>
            <a:r>
              <a:rPr dirty="0" sz="2800" spc="-100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225801"/>
            <a:ext cx="3657600" cy="1918335"/>
          </a:xfrm>
          <a:prstGeom prst="rect">
            <a:avLst/>
          </a:prstGeom>
          <a:solidFill>
            <a:srgbClr val="BBE0E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91440" marR="755015">
              <a:lnSpc>
                <a:spcPct val="100000"/>
              </a:lnSpc>
            </a:pPr>
            <a:r>
              <a:rPr dirty="0" sz="2400" spc="-5">
                <a:latin typeface="Tahoma"/>
                <a:cs typeface="Tahoma"/>
              </a:rPr>
              <a:t>This is </a:t>
            </a:r>
            <a:r>
              <a:rPr dirty="0" sz="2400">
                <a:latin typeface="Tahoma"/>
                <a:cs typeface="Tahoma"/>
              </a:rPr>
              <a:t>a good mix</a:t>
            </a:r>
            <a:r>
              <a:rPr dirty="0" sz="2400" spc="-70">
                <a:latin typeface="Tahoma"/>
                <a:cs typeface="Tahoma"/>
              </a:rPr>
              <a:t> </a:t>
            </a:r>
            <a:r>
              <a:rPr dirty="0" sz="2400" spc="-10">
                <a:latin typeface="Tahoma"/>
                <a:cs typeface="Tahoma"/>
              </a:rPr>
              <a:t>of  </a:t>
            </a:r>
            <a:r>
              <a:rPr dirty="0" sz="2400" spc="-5">
                <a:latin typeface="Tahoma"/>
                <a:cs typeface="Tahoma"/>
              </a:rPr>
              <a:t>colors. </a:t>
            </a:r>
            <a:r>
              <a:rPr dirty="0" sz="2400" spc="-10">
                <a:latin typeface="Tahoma"/>
                <a:cs typeface="Tahoma"/>
              </a:rPr>
              <a:t>Readable!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7455" y="614145"/>
            <a:ext cx="5678170" cy="1230630"/>
          </a:xfrm>
          <a:prstGeom prst="rect"/>
        </p:spPr>
        <p:txBody>
          <a:bodyPr wrap="square" lIns="0" tIns="234315" rIns="0" bIns="0" rtlCol="0" vert="horz">
            <a:spAutoFit/>
          </a:bodyPr>
          <a:lstStyle/>
          <a:p>
            <a:pPr algn="ctr" marL="64135">
              <a:lnSpc>
                <a:spcPct val="100000"/>
              </a:lnSpc>
              <a:spcBef>
                <a:spcPts val="1845"/>
              </a:spcBef>
            </a:pPr>
            <a:r>
              <a:rPr dirty="0" sz="4000" spc="-5">
                <a:latin typeface="Verdana"/>
                <a:cs typeface="Verdana"/>
              </a:rPr>
              <a:t>Background</a:t>
            </a:r>
            <a:r>
              <a:rPr dirty="0" sz="4000" spc="25">
                <a:latin typeface="Verdana"/>
                <a:cs typeface="Verdana"/>
              </a:rPr>
              <a:t> </a:t>
            </a:r>
            <a:r>
              <a:rPr dirty="0" sz="4000" spc="-5">
                <a:solidFill>
                  <a:srgbClr val="FF339A"/>
                </a:solidFill>
              </a:rPr>
              <a:t>C</a:t>
            </a:r>
            <a:r>
              <a:rPr dirty="0" sz="4000" spc="-5">
                <a:solidFill>
                  <a:srgbClr val="A50021"/>
                </a:solidFill>
              </a:rPr>
              <a:t>o</a:t>
            </a:r>
            <a:r>
              <a:rPr dirty="0" sz="4000" spc="-5">
                <a:solidFill>
                  <a:srgbClr val="BBE0E3"/>
                </a:solidFill>
              </a:rPr>
              <a:t>l</a:t>
            </a:r>
            <a:r>
              <a:rPr dirty="0" sz="4000" spc="-5">
                <a:solidFill>
                  <a:srgbClr val="FFCC00"/>
                </a:solidFill>
              </a:rPr>
              <a:t>o</a:t>
            </a:r>
            <a:r>
              <a:rPr dirty="0" sz="4000" spc="-5">
                <a:solidFill>
                  <a:srgbClr val="9ACC00"/>
                </a:solidFill>
              </a:rPr>
              <a:t>r</a:t>
            </a:r>
            <a:r>
              <a:rPr dirty="0" sz="4000" spc="-5">
                <a:solidFill>
                  <a:srgbClr val="009A9A"/>
                </a:solidFill>
              </a:rPr>
              <a:t>s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1800" spc="-5" b="0">
                <a:latin typeface="Verdana"/>
                <a:cs typeface="Verdana"/>
              </a:rPr>
              <a:t>Remember: Readability! Readability!</a:t>
            </a:r>
            <a:r>
              <a:rPr dirty="0" sz="1800" spc="10" b="0">
                <a:latin typeface="Verdana"/>
                <a:cs typeface="Verdana"/>
              </a:rPr>
              <a:t> </a:t>
            </a:r>
            <a:r>
              <a:rPr dirty="0" sz="1800" spc="-10" b="0">
                <a:latin typeface="Verdana"/>
                <a:cs typeface="Verdana"/>
              </a:rPr>
              <a:t>Readability!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0" y="2225801"/>
            <a:ext cx="3657600" cy="1918335"/>
          </a:xfrm>
          <a:prstGeom prst="rect">
            <a:avLst/>
          </a:prstGeom>
          <a:solidFill>
            <a:srgbClr val="BBE0E3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90805" marR="770255">
              <a:lnSpc>
                <a:spcPct val="100000"/>
              </a:lnSpc>
            </a:pPr>
            <a:r>
              <a:rPr dirty="0" sz="2400" spc="-5">
                <a:solidFill>
                  <a:srgbClr val="FFFF17"/>
                </a:solidFill>
                <a:latin typeface="Tahoma"/>
                <a:cs typeface="Tahoma"/>
              </a:rPr>
              <a:t>This is </a:t>
            </a:r>
            <a:r>
              <a:rPr dirty="0" sz="2400">
                <a:solidFill>
                  <a:srgbClr val="FFFF17"/>
                </a:solidFill>
                <a:latin typeface="Tahoma"/>
                <a:cs typeface="Tahoma"/>
              </a:rPr>
              <a:t>a bad mix </a:t>
            </a:r>
            <a:r>
              <a:rPr dirty="0" sz="2400" spc="-5">
                <a:solidFill>
                  <a:srgbClr val="FFFF17"/>
                </a:solidFill>
                <a:latin typeface="Tahoma"/>
                <a:cs typeface="Tahoma"/>
              </a:rPr>
              <a:t>of  colors. Low </a:t>
            </a:r>
            <a:r>
              <a:rPr dirty="0" sz="2400" spc="-10">
                <a:solidFill>
                  <a:srgbClr val="FFFF17"/>
                </a:solidFill>
                <a:latin typeface="Tahoma"/>
                <a:cs typeface="Tahoma"/>
              </a:rPr>
              <a:t>contrast.  </a:t>
            </a:r>
            <a:r>
              <a:rPr dirty="0" sz="2400" spc="-5">
                <a:solidFill>
                  <a:srgbClr val="FFFF17"/>
                </a:solidFill>
                <a:latin typeface="Tahoma"/>
                <a:cs typeface="Tahoma"/>
              </a:rPr>
              <a:t>Unreadable!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5400" y="4419600"/>
            <a:ext cx="3657600" cy="1918335"/>
          </a:xfrm>
          <a:prstGeom prst="rect">
            <a:avLst/>
          </a:prstGeom>
          <a:solidFill>
            <a:srgbClr val="000000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91440" marR="755015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This is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good mix</a:t>
            </a:r>
            <a:r>
              <a:rPr dirty="0" sz="24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of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colors.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Readable!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7800" y="4419600"/>
            <a:ext cx="3657600" cy="191833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3815" rIns="0" bIns="0" rtlCol="0" vert="horz">
            <a:spAutoFit/>
          </a:bodyPr>
          <a:lstStyle/>
          <a:p>
            <a:pPr marL="90805" marR="706120">
              <a:lnSpc>
                <a:spcPct val="100000"/>
              </a:lnSpc>
              <a:spcBef>
                <a:spcPts val="345"/>
              </a:spcBef>
            </a:pPr>
            <a:r>
              <a:rPr dirty="0" sz="2400" spc="-5">
                <a:solidFill>
                  <a:srgbClr val="65FFFF"/>
                </a:solidFill>
                <a:latin typeface="Tahoma"/>
                <a:cs typeface="Tahoma"/>
              </a:rPr>
              <a:t>This is </a:t>
            </a:r>
            <a:r>
              <a:rPr dirty="0" sz="2400">
                <a:solidFill>
                  <a:srgbClr val="65FFFF"/>
                </a:solidFill>
                <a:latin typeface="Tahoma"/>
                <a:cs typeface="Tahoma"/>
              </a:rPr>
              <a:t>a bad mix </a:t>
            </a:r>
            <a:r>
              <a:rPr dirty="0" sz="2400" spc="-5">
                <a:solidFill>
                  <a:srgbClr val="65FFFF"/>
                </a:solidFill>
                <a:latin typeface="Tahoma"/>
                <a:cs typeface="Tahoma"/>
              </a:rPr>
              <a:t>of  colors. </a:t>
            </a:r>
            <a:r>
              <a:rPr dirty="0" sz="2400" spc="-5" b="1">
                <a:solidFill>
                  <a:srgbClr val="F3FD35"/>
                </a:solidFill>
                <a:latin typeface="Tahoma"/>
                <a:cs typeface="Tahoma"/>
              </a:rPr>
              <a:t>Avoid bright  colors on </a:t>
            </a:r>
            <a:r>
              <a:rPr dirty="0" sz="2400" b="1">
                <a:solidFill>
                  <a:srgbClr val="F3FD35"/>
                </a:solidFill>
                <a:latin typeface="Tahoma"/>
                <a:cs typeface="Tahoma"/>
              </a:rPr>
              <a:t>white.</a:t>
            </a:r>
            <a:endParaRPr sz="2400">
              <a:latin typeface="Tahoma"/>
              <a:cs typeface="Tahoma"/>
            </a:endParaRPr>
          </a:p>
          <a:p>
            <a:pPr marL="90805">
              <a:lnSpc>
                <a:spcPct val="100000"/>
              </a:lnSpc>
            </a:pPr>
            <a:r>
              <a:rPr dirty="0" sz="2400" spc="-5">
                <a:solidFill>
                  <a:srgbClr val="F3FD35"/>
                </a:solidFill>
                <a:latin typeface="Tahoma"/>
                <a:cs typeface="Tahoma"/>
              </a:rPr>
              <a:t>Unreadable!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1889" y="2213101"/>
            <a:ext cx="521462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400" spc="-10" b="1">
                <a:solidFill>
                  <a:srgbClr val="FFFFFF"/>
                </a:solidFill>
                <a:latin typeface="Tahoma"/>
                <a:cs typeface="Tahoma"/>
              </a:rPr>
              <a:t>Graphs </a:t>
            </a:r>
            <a:r>
              <a:rPr dirty="0" sz="4400" spc="-5" b="1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dirty="0" sz="4400" spc="-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Tahoma"/>
                <a:cs typeface="Tahoma"/>
              </a:rPr>
              <a:t>Charts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2350" y="3459734"/>
            <a:ext cx="547433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1555" marR="5080" indent="-99949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FFFFFF"/>
                </a:solidFill>
                <a:latin typeface="Tahoma"/>
                <a:cs typeface="Tahoma"/>
              </a:rPr>
              <a:t>Make </a:t>
            </a:r>
            <a:r>
              <a:rPr dirty="0" sz="3600" b="1">
                <a:solidFill>
                  <a:srgbClr val="FFFFFF"/>
                </a:solidFill>
                <a:latin typeface="Tahoma"/>
                <a:cs typeface="Tahoma"/>
              </a:rPr>
              <a:t>sure the</a:t>
            </a:r>
            <a:r>
              <a:rPr dirty="0" sz="3600" spc="-8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Tahoma"/>
                <a:cs typeface="Tahoma"/>
              </a:rPr>
              <a:t>audience  can read</a:t>
            </a:r>
            <a:r>
              <a:rPr dirty="0" sz="36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600" spc="-5" b="1">
                <a:solidFill>
                  <a:srgbClr val="FFFFFF"/>
                </a:solidFill>
                <a:latin typeface="Tahoma"/>
                <a:cs typeface="Tahoma"/>
              </a:rPr>
              <a:t>them!</a:t>
            </a:r>
            <a:endParaRPr sz="3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339" y="2393696"/>
            <a:ext cx="7375525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204" marR="203835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3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Highlight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key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points or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reinforce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what the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facilitator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is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saying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ahoma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3204" marR="408940" indent="-230504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Should be short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to the point, include only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key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words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phases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visual,</a:t>
            </a:r>
            <a:r>
              <a:rPr dirty="0" sz="2400" spc="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reinforcement</a:t>
            </a:r>
            <a:endParaRPr sz="2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Tahoma"/>
              <a:buChar char="•"/>
            </a:pPr>
            <a:endParaRPr sz="2500">
              <a:latin typeface="Times New Roman"/>
              <a:cs typeface="Times New Roman"/>
            </a:endParaRPr>
          </a:p>
          <a:p>
            <a:pPr marL="243204" marR="5080" indent="-230504">
              <a:lnSpc>
                <a:spcPct val="100000"/>
              </a:lnSpc>
              <a:buChar char="•"/>
              <a:tabLst>
                <a:tab pos="243840" algn="l"/>
              </a:tabLst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order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your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presentation to fit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most screens,  text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images should be placed within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95%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of the 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PowerPoint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slide. This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dirty="0" sz="2400">
                <a:solidFill>
                  <a:srgbClr val="FF9A00"/>
                </a:solidFill>
                <a:latin typeface="Tahoma"/>
                <a:cs typeface="Tahoma"/>
              </a:rPr>
              <a:t>action </a:t>
            </a:r>
            <a:r>
              <a:rPr dirty="0" sz="2400" spc="-10">
                <a:solidFill>
                  <a:srgbClr val="FF9A00"/>
                </a:solidFill>
                <a:latin typeface="Tahoma"/>
                <a:cs typeface="Tahoma"/>
              </a:rPr>
              <a:t>safe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”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area is seen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in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next</a:t>
            </a:r>
            <a:r>
              <a:rPr dirty="0" sz="2400" spc="-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slide.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4517" y="1241551"/>
            <a:ext cx="43865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PowerPoint</a:t>
            </a:r>
            <a:r>
              <a:rPr dirty="0" sz="4000" spc="-70"/>
              <a:t> </a:t>
            </a:r>
            <a:r>
              <a:rPr dirty="0" sz="4000"/>
              <a:t>Slide</a:t>
            </a:r>
            <a:endParaRPr sz="4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3279" y="2963825"/>
            <a:ext cx="7729965" cy="3513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0739" y="1480057"/>
            <a:ext cx="8199120" cy="939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 spc="-10">
                <a:latin typeface="Tahoma"/>
                <a:cs typeface="Tahoma"/>
              </a:rPr>
              <a:t>Avoid </a:t>
            </a:r>
            <a:r>
              <a:rPr dirty="0" sz="2000" spc="-5">
                <a:latin typeface="Tahoma"/>
                <a:cs typeface="Tahoma"/>
              </a:rPr>
              <a:t>using </a:t>
            </a:r>
            <a:r>
              <a:rPr dirty="0" sz="2000" spc="-10">
                <a:latin typeface="Tahoma"/>
                <a:cs typeface="Tahoma"/>
              </a:rPr>
              <a:t>graphics </a:t>
            </a:r>
            <a:r>
              <a:rPr dirty="0" sz="2000" spc="-5">
                <a:latin typeface="Tahoma"/>
                <a:cs typeface="Tahoma"/>
              </a:rPr>
              <a:t>that </a:t>
            </a:r>
            <a:r>
              <a:rPr dirty="0" sz="2000" spc="-10">
                <a:latin typeface="Tahoma"/>
                <a:cs typeface="Tahoma"/>
              </a:rPr>
              <a:t>are </a:t>
            </a:r>
            <a:r>
              <a:rPr dirty="0" sz="2000" spc="-5">
                <a:latin typeface="Tahoma"/>
                <a:cs typeface="Tahoma"/>
              </a:rPr>
              <a:t>difficult to </a:t>
            </a:r>
            <a:r>
              <a:rPr dirty="0" sz="2000" spc="-10">
                <a:latin typeface="Tahoma"/>
                <a:cs typeface="Tahoma"/>
              </a:rPr>
              <a:t>read. In </a:t>
            </a:r>
            <a:r>
              <a:rPr dirty="0" sz="2000" spc="-5">
                <a:latin typeface="Tahoma"/>
                <a:cs typeface="Tahoma"/>
              </a:rPr>
              <a:t>this example, the bright  colors on a white background and the small </a:t>
            </a:r>
            <a:r>
              <a:rPr dirty="0" sz="2000" spc="-10">
                <a:latin typeface="Tahoma"/>
                <a:cs typeface="Tahoma"/>
              </a:rPr>
              <a:t>font make </a:t>
            </a:r>
            <a:r>
              <a:rPr dirty="0" sz="2000" spc="-5">
                <a:latin typeface="Tahoma"/>
                <a:cs typeface="Tahoma"/>
              </a:rPr>
              <a:t>the </a:t>
            </a:r>
            <a:r>
              <a:rPr dirty="0" sz="2000" spc="-10">
                <a:latin typeface="Tahoma"/>
                <a:cs typeface="Tahoma"/>
              </a:rPr>
              <a:t>graph </a:t>
            </a:r>
            <a:r>
              <a:rPr dirty="0" sz="2000" spc="-5">
                <a:latin typeface="Tahoma"/>
                <a:cs typeface="Tahoma"/>
              </a:rPr>
              <a:t>hard to  </a:t>
            </a:r>
            <a:r>
              <a:rPr dirty="0" sz="2000" spc="-10">
                <a:latin typeface="Tahoma"/>
                <a:cs typeface="Tahoma"/>
              </a:rPr>
              <a:t>read. </a:t>
            </a:r>
            <a:r>
              <a:rPr dirty="0" sz="2000" spc="-5">
                <a:latin typeface="Tahoma"/>
                <a:cs typeface="Tahoma"/>
              </a:rPr>
              <a:t>It would be </a:t>
            </a:r>
            <a:r>
              <a:rPr dirty="0" sz="2000" spc="-10">
                <a:latin typeface="Tahoma"/>
                <a:cs typeface="Tahoma"/>
              </a:rPr>
              <a:t>very </a:t>
            </a:r>
            <a:r>
              <a:rPr dirty="0" sz="2000" spc="-5">
                <a:latin typeface="Tahoma"/>
                <a:cs typeface="Tahoma"/>
              </a:rPr>
              <a:t>difficult to see, especially in the back of a</a:t>
            </a:r>
            <a:r>
              <a:rPr dirty="0" sz="2000" spc="204">
                <a:latin typeface="Tahoma"/>
                <a:cs typeface="Tahoma"/>
              </a:rPr>
              <a:t> </a:t>
            </a:r>
            <a:r>
              <a:rPr dirty="0" sz="2000" spc="-5">
                <a:latin typeface="Tahoma"/>
                <a:cs typeface="Tahoma"/>
              </a:rPr>
              <a:t>room.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53200" y="4724400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2895600" h="1600200">
                <a:moveTo>
                  <a:pt x="528065" y="1344065"/>
                </a:moveTo>
                <a:lnTo>
                  <a:pt x="528065" y="858774"/>
                </a:lnTo>
                <a:lnTo>
                  <a:pt x="0" y="954024"/>
                </a:lnTo>
                <a:lnTo>
                  <a:pt x="446531" y="1139189"/>
                </a:lnTo>
                <a:lnTo>
                  <a:pt x="446531" y="1338665"/>
                </a:lnTo>
                <a:lnTo>
                  <a:pt x="528065" y="1344065"/>
                </a:lnTo>
                <a:close/>
              </a:path>
              <a:path w="2895600" h="1600200">
                <a:moveTo>
                  <a:pt x="720851" y="1554981"/>
                </a:moveTo>
                <a:lnTo>
                  <a:pt x="720851" y="579119"/>
                </a:lnTo>
                <a:lnTo>
                  <a:pt x="157733" y="612648"/>
                </a:lnTo>
                <a:lnTo>
                  <a:pt x="528065" y="858774"/>
                </a:lnTo>
                <a:lnTo>
                  <a:pt x="528065" y="1344065"/>
                </a:lnTo>
                <a:lnTo>
                  <a:pt x="644651" y="1351788"/>
                </a:lnTo>
                <a:lnTo>
                  <a:pt x="659129" y="1600200"/>
                </a:lnTo>
                <a:lnTo>
                  <a:pt x="720851" y="1554981"/>
                </a:lnTo>
                <a:close/>
              </a:path>
              <a:path w="2895600" h="1600200">
                <a:moveTo>
                  <a:pt x="446531" y="1338665"/>
                </a:moveTo>
                <a:lnTo>
                  <a:pt x="446531" y="1139189"/>
                </a:lnTo>
                <a:lnTo>
                  <a:pt x="172973" y="1320545"/>
                </a:lnTo>
                <a:lnTo>
                  <a:pt x="446531" y="1338665"/>
                </a:lnTo>
                <a:close/>
              </a:path>
              <a:path w="2895600" h="1600200">
                <a:moveTo>
                  <a:pt x="1982723" y="0"/>
                </a:moveTo>
                <a:lnTo>
                  <a:pt x="1536953" y="322325"/>
                </a:lnTo>
                <a:lnTo>
                  <a:pt x="1303781" y="140208"/>
                </a:lnTo>
                <a:lnTo>
                  <a:pt x="1146809" y="473202"/>
                </a:lnTo>
                <a:lnTo>
                  <a:pt x="603503" y="268986"/>
                </a:lnTo>
                <a:lnTo>
                  <a:pt x="720851" y="579119"/>
                </a:lnTo>
                <a:lnTo>
                  <a:pt x="720851" y="1554981"/>
                </a:lnTo>
                <a:lnTo>
                  <a:pt x="1009649" y="1343406"/>
                </a:lnTo>
                <a:lnTo>
                  <a:pt x="1166621" y="1460754"/>
                </a:lnTo>
                <a:lnTo>
                  <a:pt x="1323593" y="1287017"/>
                </a:lnTo>
                <a:lnTo>
                  <a:pt x="1556765" y="1395984"/>
                </a:lnTo>
                <a:lnTo>
                  <a:pt x="1632965" y="1181100"/>
                </a:lnTo>
                <a:lnTo>
                  <a:pt x="1947671" y="1271108"/>
                </a:lnTo>
                <a:lnTo>
                  <a:pt x="1947671" y="428243"/>
                </a:lnTo>
                <a:lnTo>
                  <a:pt x="1982723" y="0"/>
                </a:lnTo>
                <a:close/>
              </a:path>
              <a:path w="2895600" h="1600200">
                <a:moveTo>
                  <a:pt x="2414016" y="235457"/>
                </a:moveTo>
                <a:lnTo>
                  <a:pt x="1947671" y="428243"/>
                </a:lnTo>
                <a:lnTo>
                  <a:pt x="1947671" y="1271108"/>
                </a:lnTo>
                <a:lnTo>
                  <a:pt x="1962912" y="1275467"/>
                </a:lnTo>
                <a:lnTo>
                  <a:pt x="1962912" y="1063752"/>
                </a:lnTo>
                <a:lnTo>
                  <a:pt x="2196084" y="1102561"/>
                </a:lnTo>
                <a:lnTo>
                  <a:pt x="2196084" y="484631"/>
                </a:lnTo>
                <a:lnTo>
                  <a:pt x="2414016" y="235457"/>
                </a:lnTo>
                <a:close/>
              </a:path>
              <a:path w="2895600" h="1600200">
                <a:moveTo>
                  <a:pt x="2003297" y="1287017"/>
                </a:moveTo>
                <a:lnTo>
                  <a:pt x="1962912" y="1063752"/>
                </a:lnTo>
                <a:lnTo>
                  <a:pt x="1962912" y="1275467"/>
                </a:lnTo>
                <a:lnTo>
                  <a:pt x="2003297" y="1287017"/>
                </a:lnTo>
                <a:close/>
              </a:path>
              <a:path w="2895600" h="1600200">
                <a:moveTo>
                  <a:pt x="2895600" y="493013"/>
                </a:moveTo>
                <a:lnTo>
                  <a:pt x="2196084" y="484631"/>
                </a:lnTo>
                <a:lnTo>
                  <a:pt x="2196084" y="912113"/>
                </a:lnTo>
                <a:lnTo>
                  <a:pt x="2277617" y="887874"/>
                </a:lnTo>
                <a:lnTo>
                  <a:pt x="2277617" y="697229"/>
                </a:lnTo>
                <a:lnTo>
                  <a:pt x="2895600" y="493013"/>
                </a:lnTo>
                <a:close/>
              </a:path>
              <a:path w="2895600" h="1600200">
                <a:moveTo>
                  <a:pt x="2530602" y="1158239"/>
                </a:moveTo>
                <a:lnTo>
                  <a:pt x="2196084" y="912113"/>
                </a:lnTo>
                <a:lnTo>
                  <a:pt x="2196084" y="1102561"/>
                </a:lnTo>
                <a:lnTo>
                  <a:pt x="2530602" y="1158239"/>
                </a:lnTo>
                <a:close/>
              </a:path>
              <a:path w="2895600" h="1600200">
                <a:moveTo>
                  <a:pt x="2449829" y="836676"/>
                </a:moveTo>
                <a:lnTo>
                  <a:pt x="2277617" y="697229"/>
                </a:lnTo>
                <a:lnTo>
                  <a:pt x="2277617" y="887874"/>
                </a:lnTo>
                <a:lnTo>
                  <a:pt x="2449829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531102" y="4711446"/>
            <a:ext cx="2955925" cy="1625600"/>
          </a:xfrm>
          <a:custGeom>
            <a:avLst/>
            <a:gdLst/>
            <a:ahLst/>
            <a:cxnLst/>
            <a:rect l="l" t="t" r="r" b="b"/>
            <a:pathLst>
              <a:path w="2955925" h="1625600">
                <a:moveTo>
                  <a:pt x="548640" y="878846"/>
                </a:moveTo>
                <a:lnTo>
                  <a:pt x="548640" y="865632"/>
                </a:lnTo>
                <a:lnTo>
                  <a:pt x="546354" y="877062"/>
                </a:lnTo>
                <a:lnTo>
                  <a:pt x="533289" y="868403"/>
                </a:lnTo>
                <a:lnTo>
                  <a:pt x="0" y="964692"/>
                </a:lnTo>
                <a:lnTo>
                  <a:pt x="23622" y="974457"/>
                </a:lnTo>
                <a:lnTo>
                  <a:pt x="23622" y="973836"/>
                </a:lnTo>
                <a:lnTo>
                  <a:pt x="25146" y="961644"/>
                </a:lnTo>
                <a:lnTo>
                  <a:pt x="45198" y="969932"/>
                </a:lnTo>
                <a:lnTo>
                  <a:pt x="548640" y="878846"/>
                </a:lnTo>
                <a:close/>
              </a:path>
              <a:path w="2955925" h="1625600">
                <a:moveTo>
                  <a:pt x="45198" y="969932"/>
                </a:moveTo>
                <a:lnTo>
                  <a:pt x="25146" y="961644"/>
                </a:lnTo>
                <a:lnTo>
                  <a:pt x="23622" y="973836"/>
                </a:lnTo>
                <a:lnTo>
                  <a:pt x="45198" y="969932"/>
                </a:lnTo>
                <a:close/>
              </a:path>
              <a:path w="2955925" h="1625600">
                <a:moveTo>
                  <a:pt x="482346" y="1150620"/>
                </a:moveTo>
                <a:lnTo>
                  <a:pt x="45198" y="969932"/>
                </a:lnTo>
                <a:lnTo>
                  <a:pt x="23622" y="973836"/>
                </a:lnTo>
                <a:lnTo>
                  <a:pt x="23622" y="974457"/>
                </a:lnTo>
                <a:lnTo>
                  <a:pt x="455949" y="1153180"/>
                </a:lnTo>
                <a:lnTo>
                  <a:pt x="465582" y="1146810"/>
                </a:lnTo>
                <a:lnTo>
                  <a:pt x="466344" y="1157478"/>
                </a:lnTo>
                <a:lnTo>
                  <a:pt x="466344" y="1161216"/>
                </a:lnTo>
                <a:lnTo>
                  <a:pt x="482346" y="1150620"/>
                </a:lnTo>
                <a:close/>
              </a:path>
              <a:path w="2955925" h="1625600">
                <a:moveTo>
                  <a:pt x="742188" y="598718"/>
                </a:moveTo>
                <a:lnTo>
                  <a:pt x="742188" y="585978"/>
                </a:lnTo>
                <a:lnTo>
                  <a:pt x="736854" y="594360"/>
                </a:lnTo>
                <a:lnTo>
                  <a:pt x="733879" y="586478"/>
                </a:lnTo>
                <a:lnTo>
                  <a:pt x="160020" y="621030"/>
                </a:lnTo>
                <a:lnTo>
                  <a:pt x="179832" y="634159"/>
                </a:lnTo>
                <a:lnTo>
                  <a:pt x="179832" y="632460"/>
                </a:lnTo>
                <a:lnTo>
                  <a:pt x="182880" y="621030"/>
                </a:lnTo>
                <a:lnTo>
                  <a:pt x="198442" y="631343"/>
                </a:lnTo>
                <a:lnTo>
                  <a:pt x="742188" y="598718"/>
                </a:lnTo>
                <a:close/>
              </a:path>
              <a:path w="2955925" h="1625600">
                <a:moveTo>
                  <a:pt x="466344" y="1161216"/>
                </a:moveTo>
                <a:lnTo>
                  <a:pt x="466344" y="1157478"/>
                </a:lnTo>
                <a:lnTo>
                  <a:pt x="455949" y="1153180"/>
                </a:lnTo>
                <a:lnTo>
                  <a:pt x="175260" y="1338834"/>
                </a:lnTo>
                <a:lnTo>
                  <a:pt x="195072" y="1340126"/>
                </a:lnTo>
                <a:lnTo>
                  <a:pt x="195072" y="1327404"/>
                </a:lnTo>
                <a:lnTo>
                  <a:pt x="213555" y="1328612"/>
                </a:lnTo>
                <a:lnTo>
                  <a:pt x="466344" y="1161216"/>
                </a:lnTo>
                <a:close/>
              </a:path>
              <a:path w="2955925" h="1625600">
                <a:moveTo>
                  <a:pt x="198442" y="631343"/>
                </a:moveTo>
                <a:lnTo>
                  <a:pt x="182880" y="621030"/>
                </a:lnTo>
                <a:lnTo>
                  <a:pt x="179832" y="632460"/>
                </a:lnTo>
                <a:lnTo>
                  <a:pt x="198442" y="631343"/>
                </a:lnTo>
                <a:close/>
              </a:path>
              <a:path w="2955925" h="1625600">
                <a:moveTo>
                  <a:pt x="566928" y="875538"/>
                </a:moveTo>
                <a:lnTo>
                  <a:pt x="198442" y="631343"/>
                </a:lnTo>
                <a:lnTo>
                  <a:pt x="179832" y="632460"/>
                </a:lnTo>
                <a:lnTo>
                  <a:pt x="179832" y="634159"/>
                </a:lnTo>
                <a:lnTo>
                  <a:pt x="533289" y="868403"/>
                </a:lnTo>
                <a:lnTo>
                  <a:pt x="548640" y="865632"/>
                </a:lnTo>
                <a:lnTo>
                  <a:pt x="548640" y="878846"/>
                </a:lnTo>
                <a:lnTo>
                  <a:pt x="566928" y="875538"/>
                </a:lnTo>
                <a:close/>
              </a:path>
              <a:path w="2955925" h="1625600">
                <a:moveTo>
                  <a:pt x="213555" y="1328612"/>
                </a:moveTo>
                <a:lnTo>
                  <a:pt x="195072" y="1327404"/>
                </a:lnTo>
                <a:lnTo>
                  <a:pt x="198120" y="1338834"/>
                </a:lnTo>
                <a:lnTo>
                  <a:pt x="213555" y="1328612"/>
                </a:lnTo>
                <a:close/>
              </a:path>
              <a:path w="2955925" h="1625600">
                <a:moveTo>
                  <a:pt x="687405" y="1601782"/>
                </a:moveTo>
                <a:lnTo>
                  <a:pt x="672846" y="1358646"/>
                </a:lnTo>
                <a:lnTo>
                  <a:pt x="213555" y="1328612"/>
                </a:lnTo>
                <a:lnTo>
                  <a:pt x="198120" y="1338834"/>
                </a:lnTo>
                <a:lnTo>
                  <a:pt x="195072" y="1327404"/>
                </a:lnTo>
                <a:lnTo>
                  <a:pt x="195072" y="1340126"/>
                </a:lnTo>
                <a:lnTo>
                  <a:pt x="659892" y="1370440"/>
                </a:lnTo>
                <a:lnTo>
                  <a:pt x="659892" y="1364742"/>
                </a:lnTo>
                <a:lnTo>
                  <a:pt x="665988" y="1370838"/>
                </a:lnTo>
                <a:lnTo>
                  <a:pt x="665988" y="1464019"/>
                </a:lnTo>
                <a:lnTo>
                  <a:pt x="675894" y="1625346"/>
                </a:lnTo>
                <a:lnTo>
                  <a:pt x="678180" y="1623665"/>
                </a:lnTo>
                <a:lnTo>
                  <a:pt x="678180" y="1608582"/>
                </a:lnTo>
                <a:lnTo>
                  <a:pt x="687405" y="1601782"/>
                </a:lnTo>
                <a:close/>
              </a:path>
              <a:path w="2955925" h="1625600">
                <a:moveTo>
                  <a:pt x="466344" y="1157478"/>
                </a:moveTo>
                <a:lnTo>
                  <a:pt x="465582" y="1146810"/>
                </a:lnTo>
                <a:lnTo>
                  <a:pt x="455949" y="1153180"/>
                </a:lnTo>
                <a:lnTo>
                  <a:pt x="466344" y="1157478"/>
                </a:lnTo>
                <a:close/>
              </a:path>
              <a:path w="2955925" h="1625600">
                <a:moveTo>
                  <a:pt x="548640" y="865632"/>
                </a:moveTo>
                <a:lnTo>
                  <a:pt x="533289" y="868403"/>
                </a:lnTo>
                <a:lnTo>
                  <a:pt x="546354" y="877062"/>
                </a:lnTo>
                <a:lnTo>
                  <a:pt x="548640" y="865632"/>
                </a:lnTo>
                <a:close/>
              </a:path>
              <a:path w="2955925" h="1625600">
                <a:moveTo>
                  <a:pt x="1165300" y="477847"/>
                </a:moveTo>
                <a:lnTo>
                  <a:pt x="614934" y="271272"/>
                </a:lnTo>
                <a:lnTo>
                  <a:pt x="624078" y="295503"/>
                </a:lnTo>
                <a:lnTo>
                  <a:pt x="624078" y="288036"/>
                </a:lnTo>
                <a:lnTo>
                  <a:pt x="631698" y="279654"/>
                </a:lnTo>
                <a:lnTo>
                  <a:pt x="636614" y="292743"/>
                </a:lnTo>
                <a:lnTo>
                  <a:pt x="1162812" y="490342"/>
                </a:lnTo>
                <a:lnTo>
                  <a:pt x="1162812" y="483108"/>
                </a:lnTo>
                <a:lnTo>
                  <a:pt x="1165300" y="477847"/>
                </a:lnTo>
                <a:close/>
              </a:path>
              <a:path w="2955925" h="1625600">
                <a:moveTo>
                  <a:pt x="636614" y="292743"/>
                </a:moveTo>
                <a:lnTo>
                  <a:pt x="631698" y="279654"/>
                </a:lnTo>
                <a:lnTo>
                  <a:pt x="624078" y="288036"/>
                </a:lnTo>
                <a:lnTo>
                  <a:pt x="636614" y="292743"/>
                </a:lnTo>
                <a:close/>
              </a:path>
              <a:path w="2955925" h="1625600">
                <a:moveTo>
                  <a:pt x="751332" y="598170"/>
                </a:moveTo>
                <a:lnTo>
                  <a:pt x="636614" y="292743"/>
                </a:lnTo>
                <a:lnTo>
                  <a:pt x="624078" y="288036"/>
                </a:lnTo>
                <a:lnTo>
                  <a:pt x="624078" y="295503"/>
                </a:lnTo>
                <a:lnTo>
                  <a:pt x="733879" y="586478"/>
                </a:lnTo>
                <a:lnTo>
                  <a:pt x="742188" y="585978"/>
                </a:lnTo>
                <a:lnTo>
                  <a:pt x="742188" y="598718"/>
                </a:lnTo>
                <a:lnTo>
                  <a:pt x="751332" y="598170"/>
                </a:lnTo>
                <a:close/>
              </a:path>
              <a:path w="2955925" h="1625600">
                <a:moveTo>
                  <a:pt x="665988" y="1370838"/>
                </a:moveTo>
                <a:lnTo>
                  <a:pt x="659892" y="1364742"/>
                </a:lnTo>
                <a:lnTo>
                  <a:pt x="660243" y="1370463"/>
                </a:lnTo>
                <a:lnTo>
                  <a:pt x="665988" y="1370838"/>
                </a:lnTo>
                <a:close/>
              </a:path>
              <a:path w="2955925" h="1625600">
                <a:moveTo>
                  <a:pt x="660243" y="1370463"/>
                </a:moveTo>
                <a:lnTo>
                  <a:pt x="659892" y="1364742"/>
                </a:lnTo>
                <a:lnTo>
                  <a:pt x="659892" y="1370440"/>
                </a:lnTo>
                <a:lnTo>
                  <a:pt x="660243" y="1370463"/>
                </a:lnTo>
                <a:close/>
              </a:path>
              <a:path w="2955925" h="1625600">
                <a:moveTo>
                  <a:pt x="665988" y="1464019"/>
                </a:moveTo>
                <a:lnTo>
                  <a:pt x="665988" y="1370838"/>
                </a:lnTo>
                <a:lnTo>
                  <a:pt x="660243" y="1370463"/>
                </a:lnTo>
                <a:lnTo>
                  <a:pt x="665988" y="1464019"/>
                </a:lnTo>
                <a:close/>
              </a:path>
              <a:path w="2955925" h="1625600">
                <a:moveTo>
                  <a:pt x="688086" y="1613154"/>
                </a:moveTo>
                <a:lnTo>
                  <a:pt x="687405" y="1601782"/>
                </a:lnTo>
                <a:lnTo>
                  <a:pt x="678180" y="1608582"/>
                </a:lnTo>
                <a:lnTo>
                  <a:pt x="688086" y="1613154"/>
                </a:lnTo>
                <a:close/>
              </a:path>
              <a:path w="2955925" h="1625600">
                <a:moveTo>
                  <a:pt x="688086" y="1616382"/>
                </a:moveTo>
                <a:lnTo>
                  <a:pt x="688086" y="1613154"/>
                </a:lnTo>
                <a:lnTo>
                  <a:pt x="678180" y="1608582"/>
                </a:lnTo>
                <a:lnTo>
                  <a:pt x="678180" y="1623665"/>
                </a:lnTo>
                <a:lnTo>
                  <a:pt x="688086" y="1616382"/>
                </a:lnTo>
                <a:close/>
              </a:path>
              <a:path w="2955925" h="1625600">
                <a:moveTo>
                  <a:pt x="1187945" y="1464940"/>
                </a:moveTo>
                <a:lnTo>
                  <a:pt x="1031748" y="1347978"/>
                </a:lnTo>
                <a:lnTo>
                  <a:pt x="687405" y="1601782"/>
                </a:lnTo>
                <a:lnTo>
                  <a:pt x="688086" y="1613154"/>
                </a:lnTo>
                <a:lnTo>
                  <a:pt x="688086" y="1616382"/>
                </a:lnTo>
                <a:lnTo>
                  <a:pt x="1027938" y="1366533"/>
                </a:lnTo>
                <a:lnTo>
                  <a:pt x="1027938" y="1360932"/>
                </a:lnTo>
                <a:lnTo>
                  <a:pt x="1035558" y="1360932"/>
                </a:lnTo>
                <a:lnTo>
                  <a:pt x="1035558" y="1366647"/>
                </a:lnTo>
                <a:lnTo>
                  <a:pt x="1184148" y="1478089"/>
                </a:lnTo>
                <a:lnTo>
                  <a:pt x="1184148" y="1469136"/>
                </a:lnTo>
                <a:lnTo>
                  <a:pt x="1187945" y="1464940"/>
                </a:lnTo>
                <a:close/>
              </a:path>
              <a:path w="2955925" h="1625600">
                <a:moveTo>
                  <a:pt x="742188" y="585978"/>
                </a:moveTo>
                <a:lnTo>
                  <a:pt x="733879" y="586478"/>
                </a:lnTo>
                <a:lnTo>
                  <a:pt x="736854" y="594360"/>
                </a:lnTo>
                <a:lnTo>
                  <a:pt x="742188" y="585978"/>
                </a:lnTo>
                <a:close/>
              </a:path>
              <a:path w="2955925" h="1625600">
                <a:moveTo>
                  <a:pt x="1035558" y="1360932"/>
                </a:moveTo>
                <a:lnTo>
                  <a:pt x="1027938" y="1360932"/>
                </a:lnTo>
                <a:lnTo>
                  <a:pt x="1031709" y="1363760"/>
                </a:lnTo>
                <a:lnTo>
                  <a:pt x="1035558" y="1360932"/>
                </a:lnTo>
                <a:close/>
              </a:path>
              <a:path w="2955925" h="1625600">
                <a:moveTo>
                  <a:pt x="1031709" y="1363760"/>
                </a:moveTo>
                <a:lnTo>
                  <a:pt x="1027938" y="1360932"/>
                </a:lnTo>
                <a:lnTo>
                  <a:pt x="1027938" y="1366533"/>
                </a:lnTo>
                <a:lnTo>
                  <a:pt x="1031709" y="1363760"/>
                </a:lnTo>
                <a:close/>
              </a:path>
              <a:path w="2955925" h="1625600">
                <a:moveTo>
                  <a:pt x="1035558" y="1366647"/>
                </a:moveTo>
                <a:lnTo>
                  <a:pt x="1035558" y="1360932"/>
                </a:lnTo>
                <a:lnTo>
                  <a:pt x="1031709" y="1363760"/>
                </a:lnTo>
                <a:lnTo>
                  <a:pt x="1035558" y="1366647"/>
                </a:lnTo>
                <a:close/>
              </a:path>
              <a:path w="2955925" h="1625600">
                <a:moveTo>
                  <a:pt x="1171194" y="480060"/>
                </a:moveTo>
                <a:lnTo>
                  <a:pt x="1165300" y="477847"/>
                </a:lnTo>
                <a:lnTo>
                  <a:pt x="1162812" y="483108"/>
                </a:lnTo>
                <a:lnTo>
                  <a:pt x="1171194" y="480060"/>
                </a:lnTo>
                <a:close/>
              </a:path>
              <a:path w="2955925" h="1625600">
                <a:moveTo>
                  <a:pt x="1171194" y="493489"/>
                </a:moveTo>
                <a:lnTo>
                  <a:pt x="1171194" y="480060"/>
                </a:lnTo>
                <a:lnTo>
                  <a:pt x="1162812" y="483108"/>
                </a:lnTo>
                <a:lnTo>
                  <a:pt x="1162812" y="490342"/>
                </a:lnTo>
                <a:lnTo>
                  <a:pt x="1171194" y="493489"/>
                </a:lnTo>
                <a:close/>
              </a:path>
              <a:path w="2955925" h="1625600">
                <a:moveTo>
                  <a:pt x="1559200" y="327089"/>
                </a:moveTo>
                <a:lnTo>
                  <a:pt x="1323594" y="143256"/>
                </a:lnTo>
                <a:lnTo>
                  <a:pt x="1165300" y="477847"/>
                </a:lnTo>
                <a:lnTo>
                  <a:pt x="1171194" y="480060"/>
                </a:lnTo>
                <a:lnTo>
                  <a:pt x="1171194" y="493489"/>
                </a:lnTo>
                <a:lnTo>
                  <a:pt x="1171956" y="493776"/>
                </a:lnTo>
                <a:lnTo>
                  <a:pt x="1322070" y="174873"/>
                </a:lnTo>
                <a:lnTo>
                  <a:pt x="1322070" y="157734"/>
                </a:lnTo>
                <a:lnTo>
                  <a:pt x="1331214" y="155448"/>
                </a:lnTo>
                <a:lnTo>
                  <a:pt x="1331214" y="164878"/>
                </a:lnTo>
                <a:lnTo>
                  <a:pt x="1555242" y="339923"/>
                </a:lnTo>
                <a:lnTo>
                  <a:pt x="1555242" y="329946"/>
                </a:lnTo>
                <a:lnTo>
                  <a:pt x="1559200" y="327089"/>
                </a:lnTo>
                <a:close/>
              </a:path>
              <a:path w="2955925" h="1625600">
                <a:moveTo>
                  <a:pt x="1192530" y="1468374"/>
                </a:moveTo>
                <a:lnTo>
                  <a:pt x="1187945" y="1464940"/>
                </a:lnTo>
                <a:lnTo>
                  <a:pt x="1184148" y="1469136"/>
                </a:lnTo>
                <a:lnTo>
                  <a:pt x="1192530" y="1468374"/>
                </a:lnTo>
                <a:close/>
              </a:path>
              <a:path w="2955925" h="1625600">
                <a:moveTo>
                  <a:pt x="1192530" y="1478724"/>
                </a:moveTo>
                <a:lnTo>
                  <a:pt x="1192530" y="1468374"/>
                </a:lnTo>
                <a:lnTo>
                  <a:pt x="1184148" y="1469136"/>
                </a:lnTo>
                <a:lnTo>
                  <a:pt x="1184148" y="1478089"/>
                </a:lnTo>
                <a:lnTo>
                  <a:pt x="1189482" y="1482090"/>
                </a:lnTo>
                <a:lnTo>
                  <a:pt x="1192530" y="1478724"/>
                </a:lnTo>
                <a:close/>
              </a:path>
              <a:path w="2955925" h="1625600">
                <a:moveTo>
                  <a:pt x="1575231" y="1400477"/>
                </a:moveTo>
                <a:lnTo>
                  <a:pt x="1344168" y="1292352"/>
                </a:lnTo>
                <a:lnTo>
                  <a:pt x="1187945" y="1464940"/>
                </a:lnTo>
                <a:lnTo>
                  <a:pt x="1192530" y="1468374"/>
                </a:lnTo>
                <a:lnTo>
                  <a:pt x="1192530" y="1478724"/>
                </a:lnTo>
                <a:lnTo>
                  <a:pt x="1343406" y="1312117"/>
                </a:lnTo>
                <a:lnTo>
                  <a:pt x="1343406" y="1306068"/>
                </a:lnTo>
                <a:lnTo>
                  <a:pt x="1350264" y="1304544"/>
                </a:lnTo>
                <a:lnTo>
                  <a:pt x="1350264" y="1309278"/>
                </a:lnTo>
                <a:lnTo>
                  <a:pt x="1572768" y="1413444"/>
                </a:lnTo>
                <a:lnTo>
                  <a:pt x="1572768" y="1407414"/>
                </a:lnTo>
                <a:lnTo>
                  <a:pt x="1575231" y="1400477"/>
                </a:lnTo>
                <a:close/>
              </a:path>
              <a:path w="2955925" h="1625600">
                <a:moveTo>
                  <a:pt x="1331214" y="155448"/>
                </a:moveTo>
                <a:lnTo>
                  <a:pt x="1322070" y="157734"/>
                </a:lnTo>
                <a:lnTo>
                  <a:pt x="1327968" y="162342"/>
                </a:lnTo>
                <a:lnTo>
                  <a:pt x="1331214" y="155448"/>
                </a:lnTo>
                <a:close/>
              </a:path>
              <a:path w="2955925" h="1625600">
                <a:moveTo>
                  <a:pt x="1327968" y="162342"/>
                </a:moveTo>
                <a:lnTo>
                  <a:pt x="1322070" y="157734"/>
                </a:lnTo>
                <a:lnTo>
                  <a:pt x="1322070" y="174873"/>
                </a:lnTo>
                <a:lnTo>
                  <a:pt x="1327968" y="162342"/>
                </a:lnTo>
                <a:close/>
              </a:path>
              <a:path w="2955925" h="1625600">
                <a:moveTo>
                  <a:pt x="1331214" y="164878"/>
                </a:moveTo>
                <a:lnTo>
                  <a:pt x="1331214" y="155448"/>
                </a:lnTo>
                <a:lnTo>
                  <a:pt x="1327968" y="162342"/>
                </a:lnTo>
                <a:lnTo>
                  <a:pt x="1331214" y="164878"/>
                </a:lnTo>
                <a:close/>
              </a:path>
              <a:path w="2955925" h="1625600">
                <a:moveTo>
                  <a:pt x="1350264" y="1304544"/>
                </a:moveTo>
                <a:lnTo>
                  <a:pt x="1343406" y="1306068"/>
                </a:lnTo>
                <a:lnTo>
                  <a:pt x="1347252" y="1307868"/>
                </a:lnTo>
                <a:lnTo>
                  <a:pt x="1350264" y="1304544"/>
                </a:lnTo>
                <a:close/>
              </a:path>
              <a:path w="2955925" h="1625600">
                <a:moveTo>
                  <a:pt x="1347252" y="1307868"/>
                </a:moveTo>
                <a:lnTo>
                  <a:pt x="1343406" y="1306068"/>
                </a:lnTo>
                <a:lnTo>
                  <a:pt x="1343406" y="1312117"/>
                </a:lnTo>
                <a:lnTo>
                  <a:pt x="1347252" y="1307868"/>
                </a:lnTo>
                <a:close/>
              </a:path>
              <a:path w="2955925" h="1625600">
                <a:moveTo>
                  <a:pt x="1350264" y="1309278"/>
                </a:moveTo>
                <a:lnTo>
                  <a:pt x="1350264" y="1304544"/>
                </a:lnTo>
                <a:lnTo>
                  <a:pt x="1347252" y="1307868"/>
                </a:lnTo>
                <a:lnTo>
                  <a:pt x="1350264" y="1309278"/>
                </a:lnTo>
                <a:close/>
              </a:path>
              <a:path w="2955925" h="1625600">
                <a:moveTo>
                  <a:pt x="1562862" y="329946"/>
                </a:moveTo>
                <a:lnTo>
                  <a:pt x="1559200" y="327089"/>
                </a:lnTo>
                <a:lnTo>
                  <a:pt x="1555242" y="329946"/>
                </a:lnTo>
                <a:lnTo>
                  <a:pt x="1562862" y="329946"/>
                </a:lnTo>
                <a:close/>
              </a:path>
              <a:path w="2955925" h="1625600">
                <a:moveTo>
                  <a:pt x="1562862" y="340149"/>
                </a:moveTo>
                <a:lnTo>
                  <a:pt x="1562862" y="329946"/>
                </a:lnTo>
                <a:lnTo>
                  <a:pt x="1555242" y="329946"/>
                </a:lnTo>
                <a:lnTo>
                  <a:pt x="1555242" y="339923"/>
                </a:lnTo>
                <a:lnTo>
                  <a:pt x="1559052" y="342900"/>
                </a:lnTo>
                <a:lnTo>
                  <a:pt x="1562862" y="340149"/>
                </a:lnTo>
                <a:close/>
              </a:path>
              <a:path w="2955925" h="1625600">
                <a:moveTo>
                  <a:pt x="2012442" y="0"/>
                </a:moveTo>
                <a:lnTo>
                  <a:pt x="1559200" y="327089"/>
                </a:lnTo>
                <a:lnTo>
                  <a:pt x="1562862" y="329946"/>
                </a:lnTo>
                <a:lnTo>
                  <a:pt x="1562862" y="340149"/>
                </a:lnTo>
                <a:lnTo>
                  <a:pt x="1997616" y="26241"/>
                </a:lnTo>
                <a:lnTo>
                  <a:pt x="1998726" y="12954"/>
                </a:lnTo>
                <a:lnTo>
                  <a:pt x="2008632" y="18288"/>
                </a:lnTo>
                <a:lnTo>
                  <a:pt x="2008632" y="46037"/>
                </a:lnTo>
                <a:lnTo>
                  <a:pt x="2012442" y="0"/>
                </a:lnTo>
                <a:close/>
              </a:path>
              <a:path w="2955925" h="1625600">
                <a:moveTo>
                  <a:pt x="1581912" y="1403604"/>
                </a:moveTo>
                <a:lnTo>
                  <a:pt x="1575231" y="1400477"/>
                </a:lnTo>
                <a:lnTo>
                  <a:pt x="1572768" y="1407414"/>
                </a:lnTo>
                <a:lnTo>
                  <a:pt x="1581912" y="1403604"/>
                </a:lnTo>
                <a:close/>
              </a:path>
              <a:path w="2955925" h="1625600">
                <a:moveTo>
                  <a:pt x="1581912" y="1417725"/>
                </a:moveTo>
                <a:lnTo>
                  <a:pt x="1581912" y="1403604"/>
                </a:lnTo>
                <a:lnTo>
                  <a:pt x="1572768" y="1407414"/>
                </a:lnTo>
                <a:lnTo>
                  <a:pt x="1572768" y="1413444"/>
                </a:lnTo>
                <a:lnTo>
                  <a:pt x="1581912" y="1417725"/>
                </a:lnTo>
                <a:close/>
              </a:path>
              <a:path w="2955925" h="1625600">
                <a:moveTo>
                  <a:pt x="2026920" y="1307150"/>
                </a:moveTo>
                <a:lnTo>
                  <a:pt x="2026920" y="1293876"/>
                </a:lnTo>
                <a:lnTo>
                  <a:pt x="2019300" y="1301496"/>
                </a:lnTo>
                <a:lnTo>
                  <a:pt x="2017443" y="1291165"/>
                </a:lnTo>
                <a:lnTo>
                  <a:pt x="1651254" y="1186434"/>
                </a:lnTo>
                <a:lnTo>
                  <a:pt x="1575231" y="1400477"/>
                </a:lnTo>
                <a:lnTo>
                  <a:pt x="1581912" y="1403604"/>
                </a:lnTo>
                <a:lnTo>
                  <a:pt x="1581912" y="1417725"/>
                </a:lnTo>
                <a:lnTo>
                  <a:pt x="1582674" y="1418082"/>
                </a:lnTo>
                <a:lnTo>
                  <a:pt x="1653540" y="1217180"/>
                </a:lnTo>
                <a:lnTo>
                  <a:pt x="1653540" y="1200150"/>
                </a:lnTo>
                <a:lnTo>
                  <a:pt x="1661160" y="1195578"/>
                </a:lnTo>
                <a:lnTo>
                  <a:pt x="1661160" y="1202333"/>
                </a:lnTo>
                <a:lnTo>
                  <a:pt x="2026920" y="1307150"/>
                </a:lnTo>
                <a:close/>
              </a:path>
              <a:path w="2955925" h="1625600">
                <a:moveTo>
                  <a:pt x="1661160" y="1195578"/>
                </a:moveTo>
                <a:lnTo>
                  <a:pt x="1653540" y="1200150"/>
                </a:lnTo>
                <a:lnTo>
                  <a:pt x="1658995" y="1201713"/>
                </a:lnTo>
                <a:lnTo>
                  <a:pt x="1661160" y="1195578"/>
                </a:lnTo>
                <a:close/>
              </a:path>
              <a:path w="2955925" h="1625600">
                <a:moveTo>
                  <a:pt x="1658995" y="1201713"/>
                </a:moveTo>
                <a:lnTo>
                  <a:pt x="1653540" y="1200150"/>
                </a:lnTo>
                <a:lnTo>
                  <a:pt x="1653540" y="1217180"/>
                </a:lnTo>
                <a:lnTo>
                  <a:pt x="1658995" y="1201713"/>
                </a:lnTo>
                <a:close/>
              </a:path>
              <a:path w="2955925" h="1625600">
                <a:moveTo>
                  <a:pt x="1661160" y="1202333"/>
                </a:moveTo>
                <a:lnTo>
                  <a:pt x="1661160" y="1195578"/>
                </a:lnTo>
                <a:lnTo>
                  <a:pt x="1658995" y="1201713"/>
                </a:lnTo>
                <a:lnTo>
                  <a:pt x="1661160" y="1202333"/>
                </a:lnTo>
                <a:close/>
              </a:path>
              <a:path w="2955925" h="1625600">
                <a:moveTo>
                  <a:pt x="2008632" y="46037"/>
                </a:moveTo>
                <a:lnTo>
                  <a:pt x="2008632" y="18288"/>
                </a:lnTo>
                <a:lnTo>
                  <a:pt x="1997616" y="26241"/>
                </a:lnTo>
                <a:lnTo>
                  <a:pt x="1962150" y="451104"/>
                </a:lnTo>
                <a:lnTo>
                  <a:pt x="1967484" y="448905"/>
                </a:lnTo>
                <a:lnTo>
                  <a:pt x="1967484" y="435102"/>
                </a:lnTo>
                <a:lnTo>
                  <a:pt x="1976749" y="431280"/>
                </a:lnTo>
                <a:lnTo>
                  <a:pt x="2008632" y="46037"/>
                </a:lnTo>
                <a:close/>
              </a:path>
              <a:path w="2955925" h="1625600">
                <a:moveTo>
                  <a:pt x="1976749" y="431280"/>
                </a:moveTo>
                <a:lnTo>
                  <a:pt x="1967484" y="435102"/>
                </a:lnTo>
                <a:lnTo>
                  <a:pt x="1975866" y="441960"/>
                </a:lnTo>
                <a:lnTo>
                  <a:pt x="1976749" y="431280"/>
                </a:lnTo>
                <a:close/>
              </a:path>
              <a:path w="2955925" h="1625600">
                <a:moveTo>
                  <a:pt x="2458974" y="232410"/>
                </a:moveTo>
                <a:lnTo>
                  <a:pt x="1976749" y="431280"/>
                </a:lnTo>
                <a:lnTo>
                  <a:pt x="1975866" y="441960"/>
                </a:lnTo>
                <a:lnTo>
                  <a:pt x="1967484" y="435102"/>
                </a:lnTo>
                <a:lnTo>
                  <a:pt x="1967484" y="448905"/>
                </a:lnTo>
                <a:lnTo>
                  <a:pt x="2412681" y="265421"/>
                </a:lnTo>
                <a:lnTo>
                  <a:pt x="2431542" y="243840"/>
                </a:lnTo>
                <a:lnTo>
                  <a:pt x="2439162" y="254508"/>
                </a:lnTo>
                <a:lnTo>
                  <a:pt x="2439162" y="254970"/>
                </a:lnTo>
                <a:lnTo>
                  <a:pt x="2458974" y="232410"/>
                </a:lnTo>
                <a:close/>
              </a:path>
              <a:path w="2955925" h="1625600">
                <a:moveTo>
                  <a:pt x="2554224" y="1177798"/>
                </a:moveTo>
                <a:lnTo>
                  <a:pt x="2554224" y="1165098"/>
                </a:lnTo>
                <a:lnTo>
                  <a:pt x="2548890" y="1176528"/>
                </a:lnTo>
                <a:lnTo>
                  <a:pt x="2527227" y="1160568"/>
                </a:lnTo>
                <a:lnTo>
                  <a:pt x="1977390" y="1068324"/>
                </a:lnTo>
                <a:lnTo>
                  <a:pt x="1984248" y="1106479"/>
                </a:lnTo>
                <a:lnTo>
                  <a:pt x="1984248" y="1082802"/>
                </a:lnTo>
                <a:lnTo>
                  <a:pt x="1991106" y="1075182"/>
                </a:lnTo>
                <a:lnTo>
                  <a:pt x="1992754" y="1084219"/>
                </a:lnTo>
                <a:lnTo>
                  <a:pt x="2554224" y="1177798"/>
                </a:lnTo>
                <a:close/>
              </a:path>
              <a:path w="2955925" h="1625600">
                <a:moveTo>
                  <a:pt x="1992754" y="1084219"/>
                </a:moveTo>
                <a:lnTo>
                  <a:pt x="1991106" y="1075182"/>
                </a:lnTo>
                <a:lnTo>
                  <a:pt x="1984248" y="1082802"/>
                </a:lnTo>
                <a:lnTo>
                  <a:pt x="1992754" y="1084219"/>
                </a:lnTo>
                <a:close/>
              </a:path>
              <a:path w="2955925" h="1625600">
                <a:moveTo>
                  <a:pt x="2033778" y="1309116"/>
                </a:moveTo>
                <a:lnTo>
                  <a:pt x="1992754" y="1084219"/>
                </a:lnTo>
                <a:lnTo>
                  <a:pt x="1984248" y="1082802"/>
                </a:lnTo>
                <a:lnTo>
                  <a:pt x="1984248" y="1106479"/>
                </a:lnTo>
                <a:lnTo>
                  <a:pt x="2017443" y="1291165"/>
                </a:lnTo>
                <a:lnTo>
                  <a:pt x="2026920" y="1293876"/>
                </a:lnTo>
                <a:lnTo>
                  <a:pt x="2026920" y="1307150"/>
                </a:lnTo>
                <a:lnTo>
                  <a:pt x="2033778" y="1309116"/>
                </a:lnTo>
                <a:close/>
              </a:path>
              <a:path w="2955925" h="1625600">
                <a:moveTo>
                  <a:pt x="2008632" y="18288"/>
                </a:moveTo>
                <a:lnTo>
                  <a:pt x="1998726" y="12954"/>
                </a:lnTo>
                <a:lnTo>
                  <a:pt x="1997616" y="26241"/>
                </a:lnTo>
                <a:lnTo>
                  <a:pt x="2008632" y="18288"/>
                </a:lnTo>
                <a:close/>
              </a:path>
              <a:path w="2955925" h="1625600">
                <a:moveTo>
                  <a:pt x="2026920" y="1293876"/>
                </a:moveTo>
                <a:lnTo>
                  <a:pt x="2017443" y="1291165"/>
                </a:lnTo>
                <a:lnTo>
                  <a:pt x="2019300" y="1301496"/>
                </a:lnTo>
                <a:lnTo>
                  <a:pt x="2026920" y="1293876"/>
                </a:lnTo>
                <a:close/>
              </a:path>
              <a:path w="2955925" h="1625600">
                <a:moveTo>
                  <a:pt x="2439162" y="254970"/>
                </a:moveTo>
                <a:lnTo>
                  <a:pt x="2439162" y="254508"/>
                </a:lnTo>
                <a:lnTo>
                  <a:pt x="2412681" y="265421"/>
                </a:lnTo>
                <a:lnTo>
                  <a:pt x="2204466" y="503682"/>
                </a:lnTo>
                <a:lnTo>
                  <a:pt x="2218182" y="503843"/>
                </a:lnTo>
                <a:lnTo>
                  <a:pt x="2218182" y="490728"/>
                </a:lnTo>
                <a:lnTo>
                  <a:pt x="2231972" y="490898"/>
                </a:lnTo>
                <a:lnTo>
                  <a:pt x="2439162" y="254970"/>
                </a:lnTo>
                <a:close/>
              </a:path>
              <a:path w="2955925" h="1625600">
                <a:moveTo>
                  <a:pt x="2469642" y="857201"/>
                </a:moveTo>
                <a:lnTo>
                  <a:pt x="2469642" y="843534"/>
                </a:lnTo>
                <a:lnTo>
                  <a:pt x="2467356" y="854964"/>
                </a:lnTo>
                <a:lnTo>
                  <a:pt x="2457708" y="847100"/>
                </a:lnTo>
                <a:lnTo>
                  <a:pt x="2204466" y="922782"/>
                </a:lnTo>
                <a:lnTo>
                  <a:pt x="2220468" y="934571"/>
                </a:lnTo>
                <a:lnTo>
                  <a:pt x="2220468" y="931164"/>
                </a:lnTo>
                <a:lnTo>
                  <a:pt x="2221992" y="920496"/>
                </a:lnTo>
                <a:lnTo>
                  <a:pt x="2231912" y="927766"/>
                </a:lnTo>
                <a:lnTo>
                  <a:pt x="2469642" y="857201"/>
                </a:lnTo>
                <a:close/>
              </a:path>
              <a:path w="2955925" h="1625600">
                <a:moveTo>
                  <a:pt x="2231972" y="490898"/>
                </a:moveTo>
                <a:lnTo>
                  <a:pt x="2218182" y="490728"/>
                </a:lnTo>
                <a:lnTo>
                  <a:pt x="2222754" y="501396"/>
                </a:lnTo>
                <a:lnTo>
                  <a:pt x="2231972" y="490898"/>
                </a:lnTo>
                <a:close/>
              </a:path>
              <a:path w="2955925" h="1625600">
                <a:moveTo>
                  <a:pt x="2955798" y="499872"/>
                </a:moveTo>
                <a:lnTo>
                  <a:pt x="2231972" y="490898"/>
                </a:lnTo>
                <a:lnTo>
                  <a:pt x="2222754" y="501396"/>
                </a:lnTo>
                <a:lnTo>
                  <a:pt x="2218182" y="490728"/>
                </a:lnTo>
                <a:lnTo>
                  <a:pt x="2218182" y="503843"/>
                </a:lnTo>
                <a:lnTo>
                  <a:pt x="2880436" y="511626"/>
                </a:lnTo>
                <a:lnTo>
                  <a:pt x="2916174" y="499872"/>
                </a:lnTo>
                <a:lnTo>
                  <a:pt x="2917698" y="512064"/>
                </a:lnTo>
                <a:lnTo>
                  <a:pt x="2917698" y="512424"/>
                </a:lnTo>
                <a:lnTo>
                  <a:pt x="2955798" y="499872"/>
                </a:lnTo>
                <a:close/>
              </a:path>
              <a:path w="2955925" h="1625600">
                <a:moveTo>
                  <a:pt x="2231912" y="927766"/>
                </a:moveTo>
                <a:lnTo>
                  <a:pt x="2221992" y="920496"/>
                </a:lnTo>
                <a:lnTo>
                  <a:pt x="2220468" y="931164"/>
                </a:lnTo>
                <a:lnTo>
                  <a:pt x="2231912" y="927766"/>
                </a:lnTo>
                <a:close/>
              </a:path>
              <a:path w="2955925" h="1625600">
                <a:moveTo>
                  <a:pt x="2578608" y="1181862"/>
                </a:moveTo>
                <a:lnTo>
                  <a:pt x="2231912" y="927766"/>
                </a:lnTo>
                <a:lnTo>
                  <a:pt x="2220468" y="931164"/>
                </a:lnTo>
                <a:lnTo>
                  <a:pt x="2220468" y="934571"/>
                </a:lnTo>
                <a:lnTo>
                  <a:pt x="2527227" y="1160568"/>
                </a:lnTo>
                <a:lnTo>
                  <a:pt x="2554224" y="1165098"/>
                </a:lnTo>
                <a:lnTo>
                  <a:pt x="2554224" y="1177798"/>
                </a:lnTo>
                <a:lnTo>
                  <a:pt x="2578608" y="1181862"/>
                </a:lnTo>
                <a:close/>
              </a:path>
              <a:path w="2955925" h="1625600">
                <a:moveTo>
                  <a:pt x="2917698" y="512424"/>
                </a:moveTo>
                <a:lnTo>
                  <a:pt x="2917698" y="512064"/>
                </a:lnTo>
                <a:lnTo>
                  <a:pt x="2880436" y="511626"/>
                </a:lnTo>
                <a:lnTo>
                  <a:pt x="2286000" y="707136"/>
                </a:lnTo>
                <a:lnTo>
                  <a:pt x="2301240" y="719558"/>
                </a:lnTo>
                <a:lnTo>
                  <a:pt x="2301240" y="715518"/>
                </a:lnTo>
                <a:lnTo>
                  <a:pt x="2303526" y="704850"/>
                </a:lnTo>
                <a:lnTo>
                  <a:pt x="2312188" y="711910"/>
                </a:lnTo>
                <a:lnTo>
                  <a:pt x="2917698" y="512424"/>
                </a:lnTo>
                <a:close/>
              </a:path>
              <a:path w="2955925" h="1625600">
                <a:moveTo>
                  <a:pt x="2312188" y="711910"/>
                </a:moveTo>
                <a:lnTo>
                  <a:pt x="2303526" y="704850"/>
                </a:lnTo>
                <a:lnTo>
                  <a:pt x="2301240" y="715518"/>
                </a:lnTo>
                <a:lnTo>
                  <a:pt x="2312188" y="711910"/>
                </a:lnTo>
                <a:close/>
              </a:path>
              <a:path w="2955925" h="1625600">
                <a:moveTo>
                  <a:pt x="2484882" y="852678"/>
                </a:moveTo>
                <a:lnTo>
                  <a:pt x="2312188" y="711910"/>
                </a:lnTo>
                <a:lnTo>
                  <a:pt x="2301240" y="715518"/>
                </a:lnTo>
                <a:lnTo>
                  <a:pt x="2301240" y="719558"/>
                </a:lnTo>
                <a:lnTo>
                  <a:pt x="2457708" y="847100"/>
                </a:lnTo>
                <a:lnTo>
                  <a:pt x="2469642" y="843534"/>
                </a:lnTo>
                <a:lnTo>
                  <a:pt x="2469642" y="857201"/>
                </a:lnTo>
                <a:lnTo>
                  <a:pt x="2484882" y="852678"/>
                </a:lnTo>
                <a:close/>
              </a:path>
              <a:path w="2955925" h="1625600">
                <a:moveTo>
                  <a:pt x="2439162" y="254508"/>
                </a:moveTo>
                <a:lnTo>
                  <a:pt x="2431542" y="243840"/>
                </a:lnTo>
                <a:lnTo>
                  <a:pt x="2412681" y="265421"/>
                </a:lnTo>
                <a:lnTo>
                  <a:pt x="2439162" y="254508"/>
                </a:lnTo>
                <a:close/>
              </a:path>
              <a:path w="2955925" h="1625600">
                <a:moveTo>
                  <a:pt x="2469642" y="843534"/>
                </a:moveTo>
                <a:lnTo>
                  <a:pt x="2457708" y="847100"/>
                </a:lnTo>
                <a:lnTo>
                  <a:pt x="2467356" y="854964"/>
                </a:lnTo>
                <a:lnTo>
                  <a:pt x="2469642" y="843534"/>
                </a:lnTo>
                <a:close/>
              </a:path>
              <a:path w="2955925" h="1625600">
                <a:moveTo>
                  <a:pt x="2554224" y="1165098"/>
                </a:moveTo>
                <a:lnTo>
                  <a:pt x="2527227" y="1160568"/>
                </a:lnTo>
                <a:lnTo>
                  <a:pt x="2548890" y="1176528"/>
                </a:lnTo>
                <a:lnTo>
                  <a:pt x="2554224" y="1165098"/>
                </a:lnTo>
                <a:close/>
              </a:path>
              <a:path w="2955925" h="1625600">
                <a:moveTo>
                  <a:pt x="2917698" y="512064"/>
                </a:moveTo>
                <a:lnTo>
                  <a:pt x="2916174" y="499872"/>
                </a:lnTo>
                <a:lnTo>
                  <a:pt x="2880436" y="511626"/>
                </a:lnTo>
                <a:lnTo>
                  <a:pt x="2917698" y="512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279640" y="5288534"/>
            <a:ext cx="12141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ahoma"/>
                <a:cs typeface="Tahoma"/>
              </a:rPr>
              <a:t>Don’t</a:t>
            </a:r>
            <a:r>
              <a:rPr dirty="0" sz="2800" spc="-95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20416" y="609092"/>
            <a:ext cx="46456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000000"/>
                </a:solidFill>
              </a:rPr>
              <a:t>Graphics and</a:t>
            </a:r>
            <a:r>
              <a:rPr dirty="0" sz="3600" spc="-80">
                <a:solidFill>
                  <a:srgbClr val="000000"/>
                </a:solidFill>
              </a:rPr>
              <a:t> </a:t>
            </a:r>
            <a:r>
              <a:rPr dirty="0" sz="3600" spc="-10">
                <a:solidFill>
                  <a:srgbClr val="000000"/>
                </a:solidFill>
              </a:rPr>
              <a:t>Charts</a:t>
            </a: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918335" marR="5080" indent="-190246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This </a:t>
            </a:r>
            <a:r>
              <a:rPr dirty="0" spc="-10"/>
              <a:t>graph </a:t>
            </a:r>
            <a:r>
              <a:rPr dirty="0" spc="-5"/>
              <a:t>contains too much information </a:t>
            </a:r>
            <a:r>
              <a:rPr dirty="0"/>
              <a:t>in an  </a:t>
            </a:r>
            <a:r>
              <a:rPr dirty="0" spc="-5"/>
              <a:t>unreadable </a:t>
            </a:r>
            <a:r>
              <a:rPr dirty="0" spc="-10"/>
              <a:t>format.</a:t>
            </a:r>
          </a:p>
        </p:txBody>
      </p:sp>
      <p:sp>
        <p:nvSpPr>
          <p:cNvPr id="3" name="object 3"/>
          <p:cNvSpPr/>
          <p:nvPr/>
        </p:nvSpPr>
        <p:spPr>
          <a:xfrm>
            <a:off x="1267137" y="2040567"/>
            <a:ext cx="7482554" cy="3658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62000" y="3657600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2895600" h="1600200">
                <a:moveTo>
                  <a:pt x="528066" y="1344065"/>
                </a:moveTo>
                <a:lnTo>
                  <a:pt x="528066" y="858774"/>
                </a:lnTo>
                <a:lnTo>
                  <a:pt x="0" y="954024"/>
                </a:lnTo>
                <a:lnTo>
                  <a:pt x="446531" y="1139189"/>
                </a:lnTo>
                <a:lnTo>
                  <a:pt x="446531" y="1338665"/>
                </a:lnTo>
                <a:lnTo>
                  <a:pt x="528066" y="1344065"/>
                </a:lnTo>
                <a:close/>
              </a:path>
              <a:path w="2895600" h="1600200">
                <a:moveTo>
                  <a:pt x="720851" y="1554981"/>
                </a:moveTo>
                <a:lnTo>
                  <a:pt x="720851" y="579119"/>
                </a:lnTo>
                <a:lnTo>
                  <a:pt x="157734" y="612648"/>
                </a:lnTo>
                <a:lnTo>
                  <a:pt x="528066" y="858774"/>
                </a:lnTo>
                <a:lnTo>
                  <a:pt x="528066" y="1344065"/>
                </a:lnTo>
                <a:lnTo>
                  <a:pt x="644651" y="1351788"/>
                </a:lnTo>
                <a:lnTo>
                  <a:pt x="659129" y="1600200"/>
                </a:lnTo>
                <a:lnTo>
                  <a:pt x="720851" y="1554981"/>
                </a:lnTo>
                <a:close/>
              </a:path>
              <a:path w="2895600" h="1600200">
                <a:moveTo>
                  <a:pt x="446531" y="1338665"/>
                </a:moveTo>
                <a:lnTo>
                  <a:pt x="446531" y="1139189"/>
                </a:lnTo>
                <a:lnTo>
                  <a:pt x="172973" y="1320545"/>
                </a:lnTo>
                <a:lnTo>
                  <a:pt x="446531" y="1338665"/>
                </a:lnTo>
                <a:close/>
              </a:path>
              <a:path w="2895600" h="1600200">
                <a:moveTo>
                  <a:pt x="1982724" y="0"/>
                </a:moveTo>
                <a:lnTo>
                  <a:pt x="1536954" y="322325"/>
                </a:lnTo>
                <a:lnTo>
                  <a:pt x="1303782" y="140208"/>
                </a:lnTo>
                <a:lnTo>
                  <a:pt x="1146810" y="473202"/>
                </a:lnTo>
                <a:lnTo>
                  <a:pt x="603504" y="268986"/>
                </a:lnTo>
                <a:lnTo>
                  <a:pt x="720851" y="579119"/>
                </a:lnTo>
                <a:lnTo>
                  <a:pt x="720851" y="1554981"/>
                </a:lnTo>
                <a:lnTo>
                  <a:pt x="1009650" y="1343406"/>
                </a:lnTo>
                <a:lnTo>
                  <a:pt x="1166622" y="1460754"/>
                </a:lnTo>
                <a:lnTo>
                  <a:pt x="1323594" y="1287017"/>
                </a:lnTo>
                <a:lnTo>
                  <a:pt x="1556766" y="1395984"/>
                </a:lnTo>
                <a:lnTo>
                  <a:pt x="1632966" y="1181100"/>
                </a:lnTo>
                <a:lnTo>
                  <a:pt x="1947672" y="1271108"/>
                </a:lnTo>
                <a:lnTo>
                  <a:pt x="1947672" y="428243"/>
                </a:lnTo>
                <a:lnTo>
                  <a:pt x="1982724" y="0"/>
                </a:lnTo>
                <a:close/>
              </a:path>
              <a:path w="2895600" h="1600200">
                <a:moveTo>
                  <a:pt x="2414016" y="235457"/>
                </a:moveTo>
                <a:lnTo>
                  <a:pt x="1947672" y="428243"/>
                </a:lnTo>
                <a:lnTo>
                  <a:pt x="1947672" y="1271108"/>
                </a:lnTo>
                <a:lnTo>
                  <a:pt x="1962912" y="1275467"/>
                </a:lnTo>
                <a:lnTo>
                  <a:pt x="1962912" y="1063752"/>
                </a:lnTo>
                <a:lnTo>
                  <a:pt x="2196084" y="1102561"/>
                </a:lnTo>
                <a:lnTo>
                  <a:pt x="2196084" y="484631"/>
                </a:lnTo>
                <a:lnTo>
                  <a:pt x="2414016" y="235457"/>
                </a:lnTo>
                <a:close/>
              </a:path>
              <a:path w="2895600" h="1600200">
                <a:moveTo>
                  <a:pt x="2003298" y="1287017"/>
                </a:moveTo>
                <a:lnTo>
                  <a:pt x="1962912" y="1063752"/>
                </a:lnTo>
                <a:lnTo>
                  <a:pt x="1962912" y="1275467"/>
                </a:lnTo>
                <a:lnTo>
                  <a:pt x="2003298" y="1287017"/>
                </a:lnTo>
                <a:close/>
              </a:path>
              <a:path w="2895600" h="1600200">
                <a:moveTo>
                  <a:pt x="2895600" y="493013"/>
                </a:moveTo>
                <a:lnTo>
                  <a:pt x="2196084" y="484631"/>
                </a:lnTo>
                <a:lnTo>
                  <a:pt x="2196084" y="912113"/>
                </a:lnTo>
                <a:lnTo>
                  <a:pt x="2277618" y="887874"/>
                </a:lnTo>
                <a:lnTo>
                  <a:pt x="2277618" y="697229"/>
                </a:lnTo>
                <a:lnTo>
                  <a:pt x="2895600" y="493013"/>
                </a:lnTo>
                <a:close/>
              </a:path>
              <a:path w="2895600" h="1600200">
                <a:moveTo>
                  <a:pt x="2530602" y="1158239"/>
                </a:moveTo>
                <a:lnTo>
                  <a:pt x="2196084" y="912113"/>
                </a:lnTo>
                <a:lnTo>
                  <a:pt x="2196084" y="1102561"/>
                </a:lnTo>
                <a:lnTo>
                  <a:pt x="2530602" y="1158239"/>
                </a:lnTo>
                <a:close/>
              </a:path>
              <a:path w="2895600" h="1600200">
                <a:moveTo>
                  <a:pt x="2449829" y="836676"/>
                </a:moveTo>
                <a:lnTo>
                  <a:pt x="2277618" y="697229"/>
                </a:lnTo>
                <a:lnTo>
                  <a:pt x="2277618" y="887874"/>
                </a:lnTo>
                <a:lnTo>
                  <a:pt x="2449829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9901" y="3644646"/>
            <a:ext cx="2955925" cy="1625600"/>
          </a:xfrm>
          <a:custGeom>
            <a:avLst/>
            <a:gdLst/>
            <a:ahLst/>
            <a:cxnLst/>
            <a:rect l="l" t="t" r="r" b="b"/>
            <a:pathLst>
              <a:path w="2955925" h="1625600">
                <a:moveTo>
                  <a:pt x="548640" y="878846"/>
                </a:moveTo>
                <a:lnTo>
                  <a:pt x="548640" y="865632"/>
                </a:lnTo>
                <a:lnTo>
                  <a:pt x="546354" y="877062"/>
                </a:lnTo>
                <a:lnTo>
                  <a:pt x="533289" y="868403"/>
                </a:lnTo>
                <a:lnTo>
                  <a:pt x="0" y="964692"/>
                </a:lnTo>
                <a:lnTo>
                  <a:pt x="23621" y="974457"/>
                </a:lnTo>
                <a:lnTo>
                  <a:pt x="23621" y="973836"/>
                </a:lnTo>
                <a:lnTo>
                  <a:pt x="25146" y="961644"/>
                </a:lnTo>
                <a:lnTo>
                  <a:pt x="45198" y="969932"/>
                </a:lnTo>
                <a:lnTo>
                  <a:pt x="548640" y="878846"/>
                </a:lnTo>
                <a:close/>
              </a:path>
              <a:path w="2955925" h="1625600">
                <a:moveTo>
                  <a:pt x="45198" y="969932"/>
                </a:moveTo>
                <a:lnTo>
                  <a:pt x="25146" y="961644"/>
                </a:lnTo>
                <a:lnTo>
                  <a:pt x="23621" y="973836"/>
                </a:lnTo>
                <a:lnTo>
                  <a:pt x="45198" y="969932"/>
                </a:lnTo>
                <a:close/>
              </a:path>
              <a:path w="2955925" h="1625600">
                <a:moveTo>
                  <a:pt x="482346" y="1150620"/>
                </a:moveTo>
                <a:lnTo>
                  <a:pt x="45198" y="969932"/>
                </a:lnTo>
                <a:lnTo>
                  <a:pt x="23621" y="973836"/>
                </a:lnTo>
                <a:lnTo>
                  <a:pt x="23621" y="974457"/>
                </a:lnTo>
                <a:lnTo>
                  <a:pt x="455949" y="1153180"/>
                </a:lnTo>
                <a:lnTo>
                  <a:pt x="465581" y="1146810"/>
                </a:lnTo>
                <a:lnTo>
                  <a:pt x="466344" y="1157478"/>
                </a:lnTo>
                <a:lnTo>
                  <a:pt x="466344" y="1161216"/>
                </a:lnTo>
                <a:lnTo>
                  <a:pt x="482346" y="1150620"/>
                </a:lnTo>
                <a:close/>
              </a:path>
              <a:path w="2955925" h="1625600">
                <a:moveTo>
                  <a:pt x="742188" y="598718"/>
                </a:moveTo>
                <a:lnTo>
                  <a:pt x="742188" y="585978"/>
                </a:lnTo>
                <a:lnTo>
                  <a:pt x="736854" y="594360"/>
                </a:lnTo>
                <a:lnTo>
                  <a:pt x="733879" y="586478"/>
                </a:lnTo>
                <a:lnTo>
                  <a:pt x="160020" y="621030"/>
                </a:lnTo>
                <a:lnTo>
                  <a:pt x="179831" y="634159"/>
                </a:lnTo>
                <a:lnTo>
                  <a:pt x="179831" y="632460"/>
                </a:lnTo>
                <a:lnTo>
                  <a:pt x="182880" y="621030"/>
                </a:lnTo>
                <a:lnTo>
                  <a:pt x="198442" y="631343"/>
                </a:lnTo>
                <a:lnTo>
                  <a:pt x="742188" y="598718"/>
                </a:lnTo>
                <a:close/>
              </a:path>
              <a:path w="2955925" h="1625600">
                <a:moveTo>
                  <a:pt x="466344" y="1161216"/>
                </a:moveTo>
                <a:lnTo>
                  <a:pt x="466344" y="1157478"/>
                </a:lnTo>
                <a:lnTo>
                  <a:pt x="455949" y="1153180"/>
                </a:lnTo>
                <a:lnTo>
                  <a:pt x="175259" y="1338834"/>
                </a:lnTo>
                <a:lnTo>
                  <a:pt x="195072" y="1340126"/>
                </a:lnTo>
                <a:lnTo>
                  <a:pt x="195072" y="1327404"/>
                </a:lnTo>
                <a:lnTo>
                  <a:pt x="213555" y="1328612"/>
                </a:lnTo>
                <a:lnTo>
                  <a:pt x="466344" y="1161216"/>
                </a:lnTo>
                <a:close/>
              </a:path>
              <a:path w="2955925" h="1625600">
                <a:moveTo>
                  <a:pt x="198442" y="631343"/>
                </a:moveTo>
                <a:lnTo>
                  <a:pt x="182880" y="621030"/>
                </a:lnTo>
                <a:lnTo>
                  <a:pt x="179831" y="632460"/>
                </a:lnTo>
                <a:lnTo>
                  <a:pt x="198442" y="631343"/>
                </a:lnTo>
                <a:close/>
              </a:path>
              <a:path w="2955925" h="1625600">
                <a:moveTo>
                  <a:pt x="566928" y="875538"/>
                </a:moveTo>
                <a:lnTo>
                  <a:pt x="198442" y="631343"/>
                </a:lnTo>
                <a:lnTo>
                  <a:pt x="179831" y="632460"/>
                </a:lnTo>
                <a:lnTo>
                  <a:pt x="179831" y="634159"/>
                </a:lnTo>
                <a:lnTo>
                  <a:pt x="533289" y="868403"/>
                </a:lnTo>
                <a:lnTo>
                  <a:pt x="548640" y="865632"/>
                </a:lnTo>
                <a:lnTo>
                  <a:pt x="548640" y="878846"/>
                </a:lnTo>
                <a:lnTo>
                  <a:pt x="566928" y="875538"/>
                </a:lnTo>
                <a:close/>
              </a:path>
              <a:path w="2955925" h="1625600">
                <a:moveTo>
                  <a:pt x="213555" y="1328612"/>
                </a:moveTo>
                <a:lnTo>
                  <a:pt x="195072" y="1327404"/>
                </a:lnTo>
                <a:lnTo>
                  <a:pt x="198120" y="1338834"/>
                </a:lnTo>
                <a:lnTo>
                  <a:pt x="213555" y="1328612"/>
                </a:lnTo>
                <a:close/>
              </a:path>
              <a:path w="2955925" h="1625600">
                <a:moveTo>
                  <a:pt x="687405" y="1601782"/>
                </a:moveTo>
                <a:lnTo>
                  <a:pt x="672846" y="1358646"/>
                </a:lnTo>
                <a:lnTo>
                  <a:pt x="213555" y="1328612"/>
                </a:lnTo>
                <a:lnTo>
                  <a:pt x="198120" y="1338834"/>
                </a:lnTo>
                <a:lnTo>
                  <a:pt x="195072" y="1327404"/>
                </a:lnTo>
                <a:lnTo>
                  <a:pt x="195072" y="1340126"/>
                </a:lnTo>
                <a:lnTo>
                  <a:pt x="659892" y="1370440"/>
                </a:lnTo>
                <a:lnTo>
                  <a:pt x="659892" y="1364742"/>
                </a:lnTo>
                <a:lnTo>
                  <a:pt x="665988" y="1370838"/>
                </a:lnTo>
                <a:lnTo>
                  <a:pt x="665988" y="1464019"/>
                </a:lnTo>
                <a:lnTo>
                  <a:pt x="675894" y="1625346"/>
                </a:lnTo>
                <a:lnTo>
                  <a:pt x="678180" y="1623665"/>
                </a:lnTo>
                <a:lnTo>
                  <a:pt x="678180" y="1608582"/>
                </a:lnTo>
                <a:lnTo>
                  <a:pt x="687405" y="1601782"/>
                </a:lnTo>
                <a:close/>
              </a:path>
              <a:path w="2955925" h="1625600">
                <a:moveTo>
                  <a:pt x="466344" y="1157478"/>
                </a:moveTo>
                <a:lnTo>
                  <a:pt x="465581" y="1146810"/>
                </a:lnTo>
                <a:lnTo>
                  <a:pt x="455949" y="1153180"/>
                </a:lnTo>
                <a:lnTo>
                  <a:pt x="466344" y="1157478"/>
                </a:lnTo>
                <a:close/>
              </a:path>
              <a:path w="2955925" h="1625600">
                <a:moveTo>
                  <a:pt x="548640" y="865632"/>
                </a:moveTo>
                <a:lnTo>
                  <a:pt x="533289" y="868403"/>
                </a:lnTo>
                <a:lnTo>
                  <a:pt x="546354" y="877062"/>
                </a:lnTo>
                <a:lnTo>
                  <a:pt x="548640" y="865632"/>
                </a:lnTo>
                <a:close/>
              </a:path>
              <a:path w="2955925" h="1625600">
                <a:moveTo>
                  <a:pt x="1165300" y="477847"/>
                </a:moveTo>
                <a:lnTo>
                  <a:pt x="614934" y="271272"/>
                </a:lnTo>
                <a:lnTo>
                  <a:pt x="624078" y="295503"/>
                </a:lnTo>
                <a:lnTo>
                  <a:pt x="624078" y="288036"/>
                </a:lnTo>
                <a:lnTo>
                  <a:pt x="631698" y="279654"/>
                </a:lnTo>
                <a:lnTo>
                  <a:pt x="636614" y="292743"/>
                </a:lnTo>
                <a:lnTo>
                  <a:pt x="1162812" y="490342"/>
                </a:lnTo>
                <a:lnTo>
                  <a:pt x="1162812" y="483108"/>
                </a:lnTo>
                <a:lnTo>
                  <a:pt x="1165300" y="477847"/>
                </a:lnTo>
                <a:close/>
              </a:path>
              <a:path w="2955925" h="1625600">
                <a:moveTo>
                  <a:pt x="636614" y="292743"/>
                </a:moveTo>
                <a:lnTo>
                  <a:pt x="631698" y="279654"/>
                </a:lnTo>
                <a:lnTo>
                  <a:pt x="624078" y="288036"/>
                </a:lnTo>
                <a:lnTo>
                  <a:pt x="636614" y="292743"/>
                </a:lnTo>
                <a:close/>
              </a:path>
              <a:path w="2955925" h="1625600">
                <a:moveTo>
                  <a:pt x="751332" y="598170"/>
                </a:moveTo>
                <a:lnTo>
                  <a:pt x="636614" y="292743"/>
                </a:lnTo>
                <a:lnTo>
                  <a:pt x="624078" y="288036"/>
                </a:lnTo>
                <a:lnTo>
                  <a:pt x="624078" y="295503"/>
                </a:lnTo>
                <a:lnTo>
                  <a:pt x="733879" y="586478"/>
                </a:lnTo>
                <a:lnTo>
                  <a:pt x="742188" y="585978"/>
                </a:lnTo>
                <a:lnTo>
                  <a:pt x="742188" y="598718"/>
                </a:lnTo>
                <a:lnTo>
                  <a:pt x="751332" y="598170"/>
                </a:lnTo>
                <a:close/>
              </a:path>
              <a:path w="2955925" h="1625600">
                <a:moveTo>
                  <a:pt x="665988" y="1370838"/>
                </a:moveTo>
                <a:lnTo>
                  <a:pt x="659892" y="1364742"/>
                </a:lnTo>
                <a:lnTo>
                  <a:pt x="660243" y="1370463"/>
                </a:lnTo>
                <a:lnTo>
                  <a:pt x="665988" y="1370838"/>
                </a:lnTo>
                <a:close/>
              </a:path>
              <a:path w="2955925" h="1625600">
                <a:moveTo>
                  <a:pt x="660243" y="1370463"/>
                </a:moveTo>
                <a:lnTo>
                  <a:pt x="659892" y="1364742"/>
                </a:lnTo>
                <a:lnTo>
                  <a:pt x="659892" y="1370440"/>
                </a:lnTo>
                <a:lnTo>
                  <a:pt x="660243" y="1370463"/>
                </a:lnTo>
                <a:close/>
              </a:path>
              <a:path w="2955925" h="1625600">
                <a:moveTo>
                  <a:pt x="665988" y="1464019"/>
                </a:moveTo>
                <a:lnTo>
                  <a:pt x="665988" y="1370838"/>
                </a:lnTo>
                <a:lnTo>
                  <a:pt x="660243" y="1370463"/>
                </a:lnTo>
                <a:lnTo>
                  <a:pt x="665988" y="1464019"/>
                </a:lnTo>
                <a:close/>
              </a:path>
              <a:path w="2955925" h="1625600">
                <a:moveTo>
                  <a:pt x="688086" y="1613154"/>
                </a:moveTo>
                <a:lnTo>
                  <a:pt x="687405" y="1601782"/>
                </a:lnTo>
                <a:lnTo>
                  <a:pt x="678180" y="1608582"/>
                </a:lnTo>
                <a:lnTo>
                  <a:pt x="688086" y="1613154"/>
                </a:lnTo>
                <a:close/>
              </a:path>
              <a:path w="2955925" h="1625600">
                <a:moveTo>
                  <a:pt x="688086" y="1616382"/>
                </a:moveTo>
                <a:lnTo>
                  <a:pt x="688086" y="1613154"/>
                </a:lnTo>
                <a:lnTo>
                  <a:pt x="678180" y="1608582"/>
                </a:lnTo>
                <a:lnTo>
                  <a:pt x="678180" y="1623665"/>
                </a:lnTo>
                <a:lnTo>
                  <a:pt x="688086" y="1616382"/>
                </a:lnTo>
                <a:close/>
              </a:path>
              <a:path w="2955925" h="1625600">
                <a:moveTo>
                  <a:pt x="1187945" y="1464940"/>
                </a:moveTo>
                <a:lnTo>
                  <a:pt x="1031748" y="1347978"/>
                </a:lnTo>
                <a:lnTo>
                  <a:pt x="687405" y="1601782"/>
                </a:lnTo>
                <a:lnTo>
                  <a:pt x="688086" y="1613154"/>
                </a:lnTo>
                <a:lnTo>
                  <a:pt x="688086" y="1616382"/>
                </a:lnTo>
                <a:lnTo>
                  <a:pt x="1027938" y="1366533"/>
                </a:lnTo>
                <a:lnTo>
                  <a:pt x="1027938" y="1360932"/>
                </a:lnTo>
                <a:lnTo>
                  <a:pt x="1035558" y="1360932"/>
                </a:lnTo>
                <a:lnTo>
                  <a:pt x="1035558" y="1366647"/>
                </a:lnTo>
                <a:lnTo>
                  <a:pt x="1184148" y="1478089"/>
                </a:lnTo>
                <a:lnTo>
                  <a:pt x="1184148" y="1469136"/>
                </a:lnTo>
                <a:lnTo>
                  <a:pt x="1187945" y="1464940"/>
                </a:lnTo>
                <a:close/>
              </a:path>
              <a:path w="2955925" h="1625600">
                <a:moveTo>
                  <a:pt x="742188" y="585978"/>
                </a:moveTo>
                <a:lnTo>
                  <a:pt x="733879" y="586478"/>
                </a:lnTo>
                <a:lnTo>
                  <a:pt x="736854" y="594360"/>
                </a:lnTo>
                <a:lnTo>
                  <a:pt x="742188" y="585978"/>
                </a:lnTo>
                <a:close/>
              </a:path>
              <a:path w="2955925" h="1625600">
                <a:moveTo>
                  <a:pt x="1035558" y="1360932"/>
                </a:moveTo>
                <a:lnTo>
                  <a:pt x="1027938" y="1360932"/>
                </a:lnTo>
                <a:lnTo>
                  <a:pt x="1031709" y="1363760"/>
                </a:lnTo>
                <a:lnTo>
                  <a:pt x="1035558" y="1360932"/>
                </a:lnTo>
                <a:close/>
              </a:path>
              <a:path w="2955925" h="1625600">
                <a:moveTo>
                  <a:pt x="1031709" y="1363760"/>
                </a:moveTo>
                <a:lnTo>
                  <a:pt x="1027938" y="1360932"/>
                </a:lnTo>
                <a:lnTo>
                  <a:pt x="1027938" y="1366533"/>
                </a:lnTo>
                <a:lnTo>
                  <a:pt x="1031709" y="1363760"/>
                </a:lnTo>
                <a:close/>
              </a:path>
              <a:path w="2955925" h="1625600">
                <a:moveTo>
                  <a:pt x="1035558" y="1366647"/>
                </a:moveTo>
                <a:lnTo>
                  <a:pt x="1035558" y="1360932"/>
                </a:lnTo>
                <a:lnTo>
                  <a:pt x="1031709" y="1363760"/>
                </a:lnTo>
                <a:lnTo>
                  <a:pt x="1035558" y="1366647"/>
                </a:lnTo>
                <a:close/>
              </a:path>
              <a:path w="2955925" h="1625600">
                <a:moveTo>
                  <a:pt x="1171194" y="480060"/>
                </a:moveTo>
                <a:lnTo>
                  <a:pt x="1165300" y="477847"/>
                </a:lnTo>
                <a:lnTo>
                  <a:pt x="1162812" y="483108"/>
                </a:lnTo>
                <a:lnTo>
                  <a:pt x="1171194" y="480060"/>
                </a:lnTo>
                <a:close/>
              </a:path>
              <a:path w="2955925" h="1625600">
                <a:moveTo>
                  <a:pt x="1171194" y="493489"/>
                </a:moveTo>
                <a:lnTo>
                  <a:pt x="1171194" y="480060"/>
                </a:lnTo>
                <a:lnTo>
                  <a:pt x="1162812" y="483108"/>
                </a:lnTo>
                <a:lnTo>
                  <a:pt x="1162812" y="490342"/>
                </a:lnTo>
                <a:lnTo>
                  <a:pt x="1171194" y="493489"/>
                </a:lnTo>
                <a:close/>
              </a:path>
              <a:path w="2955925" h="1625600">
                <a:moveTo>
                  <a:pt x="1559200" y="327089"/>
                </a:moveTo>
                <a:lnTo>
                  <a:pt x="1323594" y="143256"/>
                </a:lnTo>
                <a:lnTo>
                  <a:pt x="1165300" y="477847"/>
                </a:lnTo>
                <a:lnTo>
                  <a:pt x="1171194" y="480060"/>
                </a:lnTo>
                <a:lnTo>
                  <a:pt x="1171194" y="493489"/>
                </a:lnTo>
                <a:lnTo>
                  <a:pt x="1171956" y="493776"/>
                </a:lnTo>
                <a:lnTo>
                  <a:pt x="1322070" y="174873"/>
                </a:lnTo>
                <a:lnTo>
                  <a:pt x="1322070" y="157734"/>
                </a:lnTo>
                <a:lnTo>
                  <a:pt x="1331214" y="155448"/>
                </a:lnTo>
                <a:lnTo>
                  <a:pt x="1331214" y="164878"/>
                </a:lnTo>
                <a:lnTo>
                  <a:pt x="1555242" y="339923"/>
                </a:lnTo>
                <a:lnTo>
                  <a:pt x="1555242" y="329946"/>
                </a:lnTo>
                <a:lnTo>
                  <a:pt x="1559200" y="327089"/>
                </a:lnTo>
                <a:close/>
              </a:path>
              <a:path w="2955925" h="1625600">
                <a:moveTo>
                  <a:pt x="1192530" y="1468374"/>
                </a:moveTo>
                <a:lnTo>
                  <a:pt x="1187945" y="1464940"/>
                </a:lnTo>
                <a:lnTo>
                  <a:pt x="1184148" y="1469136"/>
                </a:lnTo>
                <a:lnTo>
                  <a:pt x="1192530" y="1468374"/>
                </a:lnTo>
                <a:close/>
              </a:path>
              <a:path w="2955925" h="1625600">
                <a:moveTo>
                  <a:pt x="1192530" y="1478724"/>
                </a:moveTo>
                <a:lnTo>
                  <a:pt x="1192530" y="1468374"/>
                </a:lnTo>
                <a:lnTo>
                  <a:pt x="1184148" y="1469136"/>
                </a:lnTo>
                <a:lnTo>
                  <a:pt x="1184148" y="1478089"/>
                </a:lnTo>
                <a:lnTo>
                  <a:pt x="1189482" y="1482090"/>
                </a:lnTo>
                <a:lnTo>
                  <a:pt x="1192530" y="1478724"/>
                </a:lnTo>
                <a:close/>
              </a:path>
              <a:path w="2955925" h="1625600">
                <a:moveTo>
                  <a:pt x="1575231" y="1400477"/>
                </a:moveTo>
                <a:lnTo>
                  <a:pt x="1344168" y="1292352"/>
                </a:lnTo>
                <a:lnTo>
                  <a:pt x="1187945" y="1464940"/>
                </a:lnTo>
                <a:lnTo>
                  <a:pt x="1192530" y="1468374"/>
                </a:lnTo>
                <a:lnTo>
                  <a:pt x="1192530" y="1478724"/>
                </a:lnTo>
                <a:lnTo>
                  <a:pt x="1343406" y="1312117"/>
                </a:lnTo>
                <a:lnTo>
                  <a:pt x="1343406" y="1306068"/>
                </a:lnTo>
                <a:lnTo>
                  <a:pt x="1350264" y="1304544"/>
                </a:lnTo>
                <a:lnTo>
                  <a:pt x="1350264" y="1309278"/>
                </a:lnTo>
                <a:lnTo>
                  <a:pt x="1572768" y="1413444"/>
                </a:lnTo>
                <a:lnTo>
                  <a:pt x="1572768" y="1407414"/>
                </a:lnTo>
                <a:lnTo>
                  <a:pt x="1575231" y="1400477"/>
                </a:lnTo>
                <a:close/>
              </a:path>
              <a:path w="2955925" h="1625600">
                <a:moveTo>
                  <a:pt x="1331214" y="155448"/>
                </a:moveTo>
                <a:lnTo>
                  <a:pt x="1322070" y="157734"/>
                </a:lnTo>
                <a:lnTo>
                  <a:pt x="1327968" y="162342"/>
                </a:lnTo>
                <a:lnTo>
                  <a:pt x="1331214" y="155448"/>
                </a:lnTo>
                <a:close/>
              </a:path>
              <a:path w="2955925" h="1625600">
                <a:moveTo>
                  <a:pt x="1327968" y="162342"/>
                </a:moveTo>
                <a:lnTo>
                  <a:pt x="1322070" y="157734"/>
                </a:lnTo>
                <a:lnTo>
                  <a:pt x="1322070" y="174873"/>
                </a:lnTo>
                <a:lnTo>
                  <a:pt x="1327968" y="162342"/>
                </a:lnTo>
                <a:close/>
              </a:path>
              <a:path w="2955925" h="1625600">
                <a:moveTo>
                  <a:pt x="1331214" y="164878"/>
                </a:moveTo>
                <a:lnTo>
                  <a:pt x="1331214" y="155448"/>
                </a:lnTo>
                <a:lnTo>
                  <a:pt x="1327968" y="162342"/>
                </a:lnTo>
                <a:lnTo>
                  <a:pt x="1331214" y="164878"/>
                </a:lnTo>
                <a:close/>
              </a:path>
              <a:path w="2955925" h="1625600">
                <a:moveTo>
                  <a:pt x="1350264" y="1304544"/>
                </a:moveTo>
                <a:lnTo>
                  <a:pt x="1343406" y="1306068"/>
                </a:lnTo>
                <a:lnTo>
                  <a:pt x="1347252" y="1307868"/>
                </a:lnTo>
                <a:lnTo>
                  <a:pt x="1350264" y="1304544"/>
                </a:lnTo>
                <a:close/>
              </a:path>
              <a:path w="2955925" h="1625600">
                <a:moveTo>
                  <a:pt x="1347252" y="1307868"/>
                </a:moveTo>
                <a:lnTo>
                  <a:pt x="1343406" y="1306068"/>
                </a:lnTo>
                <a:lnTo>
                  <a:pt x="1343406" y="1312117"/>
                </a:lnTo>
                <a:lnTo>
                  <a:pt x="1347252" y="1307868"/>
                </a:lnTo>
                <a:close/>
              </a:path>
              <a:path w="2955925" h="1625600">
                <a:moveTo>
                  <a:pt x="1350264" y="1309278"/>
                </a:moveTo>
                <a:lnTo>
                  <a:pt x="1350264" y="1304544"/>
                </a:lnTo>
                <a:lnTo>
                  <a:pt x="1347252" y="1307868"/>
                </a:lnTo>
                <a:lnTo>
                  <a:pt x="1350264" y="1309278"/>
                </a:lnTo>
                <a:close/>
              </a:path>
              <a:path w="2955925" h="1625600">
                <a:moveTo>
                  <a:pt x="1562862" y="329946"/>
                </a:moveTo>
                <a:lnTo>
                  <a:pt x="1559200" y="327089"/>
                </a:lnTo>
                <a:lnTo>
                  <a:pt x="1555242" y="329946"/>
                </a:lnTo>
                <a:lnTo>
                  <a:pt x="1562862" y="329946"/>
                </a:lnTo>
                <a:close/>
              </a:path>
              <a:path w="2955925" h="1625600">
                <a:moveTo>
                  <a:pt x="1562862" y="340149"/>
                </a:moveTo>
                <a:lnTo>
                  <a:pt x="1562862" y="329946"/>
                </a:lnTo>
                <a:lnTo>
                  <a:pt x="1555242" y="329946"/>
                </a:lnTo>
                <a:lnTo>
                  <a:pt x="1555242" y="339923"/>
                </a:lnTo>
                <a:lnTo>
                  <a:pt x="1559052" y="342900"/>
                </a:lnTo>
                <a:lnTo>
                  <a:pt x="1562862" y="340149"/>
                </a:lnTo>
                <a:close/>
              </a:path>
              <a:path w="2955925" h="1625600">
                <a:moveTo>
                  <a:pt x="2012442" y="0"/>
                </a:moveTo>
                <a:lnTo>
                  <a:pt x="1559200" y="327089"/>
                </a:lnTo>
                <a:lnTo>
                  <a:pt x="1562862" y="329946"/>
                </a:lnTo>
                <a:lnTo>
                  <a:pt x="1562862" y="340149"/>
                </a:lnTo>
                <a:lnTo>
                  <a:pt x="1997616" y="26241"/>
                </a:lnTo>
                <a:lnTo>
                  <a:pt x="1998726" y="12954"/>
                </a:lnTo>
                <a:lnTo>
                  <a:pt x="2008632" y="18288"/>
                </a:lnTo>
                <a:lnTo>
                  <a:pt x="2008632" y="46037"/>
                </a:lnTo>
                <a:lnTo>
                  <a:pt x="2012442" y="0"/>
                </a:lnTo>
                <a:close/>
              </a:path>
              <a:path w="2955925" h="1625600">
                <a:moveTo>
                  <a:pt x="1581912" y="1403604"/>
                </a:moveTo>
                <a:lnTo>
                  <a:pt x="1575231" y="1400477"/>
                </a:lnTo>
                <a:lnTo>
                  <a:pt x="1572768" y="1407414"/>
                </a:lnTo>
                <a:lnTo>
                  <a:pt x="1581912" y="1403604"/>
                </a:lnTo>
                <a:close/>
              </a:path>
              <a:path w="2955925" h="1625600">
                <a:moveTo>
                  <a:pt x="1581912" y="1417725"/>
                </a:moveTo>
                <a:lnTo>
                  <a:pt x="1581912" y="1403604"/>
                </a:lnTo>
                <a:lnTo>
                  <a:pt x="1572768" y="1407414"/>
                </a:lnTo>
                <a:lnTo>
                  <a:pt x="1572768" y="1413444"/>
                </a:lnTo>
                <a:lnTo>
                  <a:pt x="1581912" y="1417725"/>
                </a:lnTo>
                <a:close/>
              </a:path>
              <a:path w="2955925" h="1625600">
                <a:moveTo>
                  <a:pt x="2026920" y="1307150"/>
                </a:moveTo>
                <a:lnTo>
                  <a:pt x="2026920" y="1293876"/>
                </a:lnTo>
                <a:lnTo>
                  <a:pt x="2019300" y="1301496"/>
                </a:lnTo>
                <a:lnTo>
                  <a:pt x="2017443" y="1291165"/>
                </a:lnTo>
                <a:lnTo>
                  <a:pt x="1651254" y="1186434"/>
                </a:lnTo>
                <a:lnTo>
                  <a:pt x="1575231" y="1400477"/>
                </a:lnTo>
                <a:lnTo>
                  <a:pt x="1581912" y="1403604"/>
                </a:lnTo>
                <a:lnTo>
                  <a:pt x="1581912" y="1417725"/>
                </a:lnTo>
                <a:lnTo>
                  <a:pt x="1582674" y="1418082"/>
                </a:lnTo>
                <a:lnTo>
                  <a:pt x="1653540" y="1217180"/>
                </a:lnTo>
                <a:lnTo>
                  <a:pt x="1653540" y="1200150"/>
                </a:lnTo>
                <a:lnTo>
                  <a:pt x="1661160" y="1195578"/>
                </a:lnTo>
                <a:lnTo>
                  <a:pt x="1661160" y="1202333"/>
                </a:lnTo>
                <a:lnTo>
                  <a:pt x="2026920" y="1307150"/>
                </a:lnTo>
                <a:close/>
              </a:path>
              <a:path w="2955925" h="1625600">
                <a:moveTo>
                  <a:pt x="1661160" y="1195578"/>
                </a:moveTo>
                <a:lnTo>
                  <a:pt x="1653540" y="1200150"/>
                </a:lnTo>
                <a:lnTo>
                  <a:pt x="1658995" y="1201713"/>
                </a:lnTo>
                <a:lnTo>
                  <a:pt x="1661160" y="1195578"/>
                </a:lnTo>
                <a:close/>
              </a:path>
              <a:path w="2955925" h="1625600">
                <a:moveTo>
                  <a:pt x="1658995" y="1201713"/>
                </a:moveTo>
                <a:lnTo>
                  <a:pt x="1653540" y="1200150"/>
                </a:lnTo>
                <a:lnTo>
                  <a:pt x="1653540" y="1217180"/>
                </a:lnTo>
                <a:lnTo>
                  <a:pt x="1658995" y="1201713"/>
                </a:lnTo>
                <a:close/>
              </a:path>
              <a:path w="2955925" h="1625600">
                <a:moveTo>
                  <a:pt x="1661160" y="1202333"/>
                </a:moveTo>
                <a:lnTo>
                  <a:pt x="1661160" y="1195578"/>
                </a:lnTo>
                <a:lnTo>
                  <a:pt x="1658995" y="1201713"/>
                </a:lnTo>
                <a:lnTo>
                  <a:pt x="1661160" y="1202333"/>
                </a:lnTo>
                <a:close/>
              </a:path>
              <a:path w="2955925" h="1625600">
                <a:moveTo>
                  <a:pt x="2008632" y="46037"/>
                </a:moveTo>
                <a:lnTo>
                  <a:pt x="2008632" y="18288"/>
                </a:lnTo>
                <a:lnTo>
                  <a:pt x="1997616" y="26241"/>
                </a:lnTo>
                <a:lnTo>
                  <a:pt x="1962150" y="451104"/>
                </a:lnTo>
                <a:lnTo>
                  <a:pt x="1967484" y="448905"/>
                </a:lnTo>
                <a:lnTo>
                  <a:pt x="1967484" y="435102"/>
                </a:lnTo>
                <a:lnTo>
                  <a:pt x="1976749" y="431280"/>
                </a:lnTo>
                <a:lnTo>
                  <a:pt x="2008632" y="46037"/>
                </a:lnTo>
                <a:close/>
              </a:path>
              <a:path w="2955925" h="1625600">
                <a:moveTo>
                  <a:pt x="1976749" y="431280"/>
                </a:moveTo>
                <a:lnTo>
                  <a:pt x="1967484" y="435102"/>
                </a:lnTo>
                <a:lnTo>
                  <a:pt x="1975866" y="441960"/>
                </a:lnTo>
                <a:lnTo>
                  <a:pt x="1976749" y="431280"/>
                </a:lnTo>
                <a:close/>
              </a:path>
              <a:path w="2955925" h="1625600">
                <a:moveTo>
                  <a:pt x="2458974" y="232410"/>
                </a:moveTo>
                <a:lnTo>
                  <a:pt x="1976749" y="431280"/>
                </a:lnTo>
                <a:lnTo>
                  <a:pt x="1975866" y="441960"/>
                </a:lnTo>
                <a:lnTo>
                  <a:pt x="1967484" y="435102"/>
                </a:lnTo>
                <a:lnTo>
                  <a:pt x="1967484" y="448905"/>
                </a:lnTo>
                <a:lnTo>
                  <a:pt x="2412681" y="265421"/>
                </a:lnTo>
                <a:lnTo>
                  <a:pt x="2431542" y="243840"/>
                </a:lnTo>
                <a:lnTo>
                  <a:pt x="2439162" y="254508"/>
                </a:lnTo>
                <a:lnTo>
                  <a:pt x="2439162" y="254970"/>
                </a:lnTo>
                <a:lnTo>
                  <a:pt x="2458974" y="232410"/>
                </a:lnTo>
                <a:close/>
              </a:path>
              <a:path w="2955925" h="1625600">
                <a:moveTo>
                  <a:pt x="2554224" y="1177798"/>
                </a:moveTo>
                <a:lnTo>
                  <a:pt x="2554224" y="1165098"/>
                </a:lnTo>
                <a:lnTo>
                  <a:pt x="2548890" y="1176528"/>
                </a:lnTo>
                <a:lnTo>
                  <a:pt x="2527227" y="1160568"/>
                </a:lnTo>
                <a:lnTo>
                  <a:pt x="1977390" y="1068324"/>
                </a:lnTo>
                <a:lnTo>
                  <a:pt x="1984248" y="1106479"/>
                </a:lnTo>
                <a:lnTo>
                  <a:pt x="1984248" y="1082802"/>
                </a:lnTo>
                <a:lnTo>
                  <a:pt x="1991106" y="1075182"/>
                </a:lnTo>
                <a:lnTo>
                  <a:pt x="1992754" y="1084219"/>
                </a:lnTo>
                <a:lnTo>
                  <a:pt x="2554224" y="1177798"/>
                </a:lnTo>
                <a:close/>
              </a:path>
              <a:path w="2955925" h="1625600">
                <a:moveTo>
                  <a:pt x="1992754" y="1084219"/>
                </a:moveTo>
                <a:lnTo>
                  <a:pt x="1991106" y="1075182"/>
                </a:lnTo>
                <a:lnTo>
                  <a:pt x="1984248" y="1082802"/>
                </a:lnTo>
                <a:lnTo>
                  <a:pt x="1992754" y="1084219"/>
                </a:lnTo>
                <a:close/>
              </a:path>
              <a:path w="2955925" h="1625600">
                <a:moveTo>
                  <a:pt x="2033778" y="1309116"/>
                </a:moveTo>
                <a:lnTo>
                  <a:pt x="1992754" y="1084219"/>
                </a:lnTo>
                <a:lnTo>
                  <a:pt x="1984248" y="1082802"/>
                </a:lnTo>
                <a:lnTo>
                  <a:pt x="1984248" y="1106479"/>
                </a:lnTo>
                <a:lnTo>
                  <a:pt x="2017443" y="1291165"/>
                </a:lnTo>
                <a:lnTo>
                  <a:pt x="2026920" y="1293876"/>
                </a:lnTo>
                <a:lnTo>
                  <a:pt x="2026920" y="1307150"/>
                </a:lnTo>
                <a:lnTo>
                  <a:pt x="2033778" y="1309116"/>
                </a:lnTo>
                <a:close/>
              </a:path>
              <a:path w="2955925" h="1625600">
                <a:moveTo>
                  <a:pt x="2008632" y="18288"/>
                </a:moveTo>
                <a:lnTo>
                  <a:pt x="1998726" y="12954"/>
                </a:lnTo>
                <a:lnTo>
                  <a:pt x="1997616" y="26241"/>
                </a:lnTo>
                <a:lnTo>
                  <a:pt x="2008632" y="18288"/>
                </a:lnTo>
                <a:close/>
              </a:path>
              <a:path w="2955925" h="1625600">
                <a:moveTo>
                  <a:pt x="2026920" y="1293876"/>
                </a:moveTo>
                <a:lnTo>
                  <a:pt x="2017443" y="1291165"/>
                </a:lnTo>
                <a:lnTo>
                  <a:pt x="2019300" y="1301496"/>
                </a:lnTo>
                <a:lnTo>
                  <a:pt x="2026920" y="1293876"/>
                </a:lnTo>
                <a:close/>
              </a:path>
              <a:path w="2955925" h="1625600">
                <a:moveTo>
                  <a:pt x="2439162" y="254970"/>
                </a:moveTo>
                <a:lnTo>
                  <a:pt x="2439162" y="254508"/>
                </a:lnTo>
                <a:lnTo>
                  <a:pt x="2412681" y="265421"/>
                </a:lnTo>
                <a:lnTo>
                  <a:pt x="2204466" y="503682"/>
                </a:lnTo>
                <a:lnTo>
                  <a:pt x="2218182" y="503843"/>
                </a:lnTo>
                <a:lnTo>
                  <a:pt x="2218182" y="490728"/>
                </a:lnTo>
                <a:lnTo>
                  <a:pt x="2231972" y="490898"/>
                </a:lnTo>
                <a:lnTo>
                  <a:pt x="2439162" y="254970"/>
                </a:lnTo>
                <a:close/>
              </a:path>
              <a:path w="2955925" h="1625600">
                <a:moveTo>
                  <a:pt x="2469642" y="857201"/>
                </a:moveTo>
                <a:lnTo>
                  <a:pt x="2469642" y="843534"/>
                </a:lnTo>
                <a:lnTo>
                  <a:pt x="2467356" y="854964"/>
                </a:lnTo>
                <a:lnTo>
                  <a:pt x="2457708" y="847100"/>
                </a:lnTo>
                <a:lnTo>
                  <a:pt x="2204466" y="922782"/>
                </a:lnTo>
                <a:lnTo>
                  <a:pt x="2220468" y="934571"/>
                </a:lnTo>
                <a:lnTo>
                  <a:pt x="2220468" y="931164"/>
                </a:lnTo>
                <a:lnTo>
                  <a:pt x="2221992" y="920496"/>
                </a:lnTo>
                <a:lnTo>
                  <a:pt x="2231912" y="927766"/>
                </a:lnTo>
                <a:lnTo>
                  <a:pt x="2469642" y="857201"/>
                </a:lnTo>
                <a:close/>
              </a:path>
              <a:path w="2955925" h="1625600">
                <a:moveTo>
                  <a:pt x="2231972" y="490898"/>
                </a:moveTo>
                <a:lnTo>
                  <a:pt x="2218182" y="490728"/>
                </a:lnTo>
                <a:lnTo>
                  <a:pt x="2222754" y="501396"/>
                </a:lnTo>
                <a:lnTo>
                  <a:pt x="2231972" y="490898"/>
                </a:lnTo>
                <a:close/>
              </a:path>
              <a:path w="2955925" h="1625600">
                <a:moveTo>
                  <a:pt x="2955798" y="499872"/>
                </a:moveTo>
                <a:lnTo>
                  <a:pt x="2231972" y="490898"/>
                </a:lnTo>
                <a:lnTo>
                  <a:pt x="2222754" y="501396"/>
                </a:lnTo>
                <a:lnTo>
                  <a:pt x="2218182" y="490728"/>
                </a:lnTo>
                <a:lnTo>
                  <a:pt x="2218182" y="503843"/>
                </a:lnTo>
                <a:lnTo>
                  <a:pt x="2880436" y="511626"/>
                </a:lnTo>
                <a:lnTo>
                  <a:pt x="2916174" y="499872"/>
                </a:lnTo>
                <a:lnTo>
                  <a:pt x="2917698" y="512064"/>
                </a:lnTo>
                <a:lnTo>
                  <a:pt x="2917698" y="512424"/>
                </a:lnTo>
                <a:lnTo>
                  <a:pt x="2955798" y="499872"/>
                </a:lnTo>
                <a:close/>
              </a:path>
              <a:path w="2955925" h="1625600">
                <a:moveTo>
                  <a:pt x="2231912" y="927766"/>
                </a:moveTo>
                <a:lnTo>
                  <a:pt x="2221992" y="920496"/>
                </a:lnTo>
                <a:lnTo>
                  <a:pt x="2220468" y="931164"/>
                </a:lnTo>
                <a:lnTo>
                  <a:pt x="2231912" y="927766"/>
                </a:lnTo>
                <a:close/>
              </a:path>
              <a:path w="2955925" h="1625600">
                <a:moveTo>
                  <a:pt x="2578608" y="1181862"/>
                </a:moveTo>
                <a:lnTo>
                  <a:pt x="2231912" y="927766"/>
                </a:lnTo>
                <a:lnTo>
                  <a:pt x="2220468" y="931164"/>
                </a:lnTo>
                <a:lnTo>
                  <a:pt x="2220468" y="934571"/>
                </a:lnTo>
                <a:lnTo>
                  <a:pt x="2527227" y="1160568"/>
                </a:lnTo>
                <a:lnTo>
                  <a:pt x="2554224" y="1165098"/>
                </a:lnTo>
                <a:lnTo>
                  <a:pt x="2554224" y="1177798"/>
                </a:lnTo>
                <a:lnTo>
                  <a:pt x="2578608" y="1181862"/>
                </a:lnTo>
                <a:close/>
              </a:path>
              <a:path w="2955925" h="1625600">
                <a:moveTo>
                  <a:pt x="2917698" y="512424"/>
                </a:moveTo>
                <a:lnTo>
                  <a:pt x="2917698" y="512064"/>
                </a:lnTo>
                <a:lnTo>
                  <a:pt x="2880436" y="511626"/>
                </a:lnTo>
                <a:lnTo>
                  <a:pt x="2286000" y="707136"/>
                </a:lnTo>
                <a:lnTo>
                  <a:pt x="2301240" y="719558"/>
                </a:lnTo>
                <a:lnTo>
                  <a:pt x="2301240" y="715518"/>
                </a:lnTo>
                <a:lnTo>
                  <a:pt x="2303526" y="704850"/>
                </a:lnTo>
                <a:lnTo>
                  <a:pt x="2312188" y="711910"/>
                </a:lnTo>
                <a:lnTo>
                  <a:pt x="2917698" y="512424"/>
                </a:lnTo>
                <a:close/>
              </a:path>
              <a:path w="2955925" h="1625600">
                <a:moveTo>
                  <a:pt x="2312188" y="711910"/>
                </a:moveTo>
                <a:lnTo>
                  <a:pt x="2303526" y="704850"/>
                </a:lnTo>
                <a:lnTo>
                  <a:pt x="2301240" y="715518"/>
                </a:lnTo>
                <a:lnTo>
                  <a:pt x="2312188" y="711910"/>
                </a:lnTo>
                <a:close/>
              </a:path>
              <a:path w="2955925" h="1625600">
                <a:moveTo>
                  <a:pt x="2484882" y="852678"/>
                </a:moveTo>
                <a:lnTo>
                  <a:pt x="2312188" y="711910"/>
                </a:lnTo>
                <a:lnTo>
                  <a:pt x="2301240" y="715518"/>
                </a:lnTo>
                <a:lnTo>
                  <a:pt x="2301240" y="719558"/>
                </a:lnTo>
                <a:lnTo>
                  <a:pt x="2457708" y="847100"/>
                </a:lnTo>
                <a:lnTo>
                  <a:pt x="2469642" y="843534"/>
                </a:lnTo>
                <a:lnTo>
                  <a:pt x="2469642" y="857201"/>
                </a:lnTo>
                <a:lnTo>
                  <a:pt x="2484882" y="852678"/>
                </a:lnTo>
                <a:close/>
              </a:path>
              <a:path w="2955925" h="1625600">
                <a:moveTo>
                  <a:pt x="2439162" y="254508"/>
                </a:moveTo>
                <a:lnTo>
                  <a:pt x="2431542" y="243840"/>
                </a:lnTo>
                <a:lnTo>
                  <a:pt x="2412681" y="265421"/>
                </a:lnTo>
                <a:lnTo>
                  <a:pt x="2439162" y="254508"/>
                </a:lnTo>
                <a:close/>
              </a:path>
              <a:path w="2955925" h="1625600">
                <a:moveTo>
                  <a:pt x="2469642" y="843534"/>
                </a:moveTo>
                <a:lnTo>
                  <a:pt x="2457708" y="847100"/>
                </a:lnTo>
                <a:lnTo>
                  <a:pt x="2467356" y="854964"/>
                </a:lnTo>
                <a:lnTo>
                  <a:pt x="2469642" y="843534"/>
                </a:lnTo>
                <a:close/>
              </a:path>
              <a:path w="2955925" h="1625600">
                <a:moveTo>
                  <a:pt x="2554224" y="1165098"/>
                </a:moveTo>
                <a:lnTo>
                  <a:pt x="2527227" y="1160568"/>
                </a:lnTo>
                <a:lnTo>
                  <a:pt x="2548890" y="1176528"/>
                </a:lnTo>
                <a:lnTo>
                  <a:pt x="2554224" y="1165098"/>
                </a:lnTo>
                <a:close/>
              </a:path>
              <a:path w="2955925" h="1625600">
                <a:moveTo>
                  <a:pt x="2917698" y="512064"/>
                </a:moveTo>
                <a:lnTo>
                  <a:pt x="2916174" y="499872"/>
                </a:lnTo>
                <a:lnTo>
                  <a:pt x="2880436" y="511626"/>
                </a:lnTo>
                <a:lnTo>
                  <a:pt x="2917698" y="5120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89202" y="4221734"/>
            <a:ext cx="12141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ahoma"/>
                <a:cs typeface="Tahoma"/>
              </a:rPr>
              <a:t>Don’t</a:t>
            </a:r>
            <a:r>
              <a:rPr dirty="0" sz="2800" spc="-95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200" y="1142999"/>
            <a:ext cx="3886199" cy="515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97939" y="1782572"/>
            <a:ext cx="2714625" cy="51308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200" spc="-5">
                <a:latin typeface="Verdana"/>
                <a:cs typeface="Verdana"/>
              </a:rPr>
              <a:t>Good</a:t>
            </a:r>
            <a:r>
              <a:rPr dirty="0" sz="3200" spc="-45">
                <a:latin typeface="Verdana"/>
                <a:cs typeface="Verdana"/>
              </a:rPr>
              <a:t> </a:t>
            </a:r>
            <a:r>
              <a:rPr dirty="0" sz="3200" spc="-5">
                <a:latin typeface="Verdana"/>
                <a:cs typeface="Verdana"/>
              </a:rPr>
              <a:t>Graph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886200"/>
            <a:ext cx="2667000" cy="1600200"/>
          </a:xfrm>
          <a:custGeom>
            <a:avLst/>
            <a:gdLst/>
            <a:ahLst/>
            <a:cxnLst/>
            <a:rect l="l" t="t" r="r" b="b"/>
            <a:pathLst>
              <a:path w="2667000" h="1600200">
                <a:moveTo>
                  <a:pt x="486156" y="1344059"/>
                </a:moveTo>
                <a:lnTo>
                  <a:pt x="486156" y="858774"/>
                </a:lnTo>
                <a:lnTo>
                  <a:pt x="0" y="954024"/>
                </a:lnTo>
                <a:lnTo>
                  <a:pt x="411480" y="1139189"/>
                </a:lnTo>
                <a:lnTo>
                  <a:pt x="411480" y="1338688"/>
                </a:lnTo>
                <a:lnTo>
                  <a:pt x="486156" y="1344059"/>
                </a:lnTo>
                <a:close/>
              </a:path>
              <a:path w="2667000" h="1600200">
                <a:moveTo>
                  <a:pt x="663702" y="1555276"/>
                </a:moveTo>
                <a:lnTo>
                  <a:pt x="663702" y="579119"/>
                </a:lnTo>
                <a:lnTo>
                  <a:pt x="144780" y="612648"/>
                </a:lnTo>
                <a:lnTo>
                  <a:pt x="486156" y="858774"/>
                </a:lnTo>
                <a:lnTo>
                  <a:pt x="486156" y="1344059"/>
                </a:lnTo>
                <a:lnTo>
                  <a:pt x="593598" y="1351788"/>
                </a:lnTo>
                <a:lnTo>
                  <a:pt x="607314" y="1600200"/>
                </a:lnTo>
                <a:lnTo>
                  <a:pt x="663702" y="1555276"/>
                </a:lnTo>
                <a:close/>
              </a:path>
              <a:path w="2667000" h="1600200">
                <a:moveTo>
                  <a:pt x="411480" y="1338688"/>
                </a:moveTo>
                <a:lnTo>
                  <a:pt x="411480" y="1139189"/>
                </a:lnTo>
                <a:lnTo>
                  <a:pt x="159258" y="1320545"/>
                </a:lnTo>
                <a:lnTo>
                  <a:pt x="411480" y="1338688"/>
                </a:lnTo>
                <a:close/>
              </a:path>
              <a:path w="2667000" h="1600200">
                <a:moveTo>
                  <a:pt x="1826514" y="0"/>
                </a:moveTo>
                <a:lnTo>
                  <a:pt x="1415796" y="322325"/>
                </a:lnTo>
                <a:lnTo>
                  <a:pt x="1200912" y="140208"/>
                </a:lnTo>
                <a:lnTo>
                  <a:pt x="1056132" y="473202"/>
                </a:lnTo>
                <a:lnTo>
                  <a:pt x="556260" y="268986"/>
                </a:lnTo>
                <a:lnTo>
                  <a:pt x="663702" y="579119"/>
                </a:lnTo>
                <a:lnTo>
                  <a:pt x="663702" y="1555276"/>
                </a:lnTo>
                <a:lnTo>
                  <a:pt x="929640" y="1343406"/>
                </a:lnTo>
                <a:lnTo>
                  <a:pt x="1074420" y="1460754"/>
                </a:lnTo>
                <a:lnTo>
                  <a:pt x="1219200" y="1287017"/>
                </a:lnTo>
                <a:lnTo>
                  <a:pt x="1434084" y="1395984"/>
                </a:lnTo>
                <a:lnTo>
                  <a:pt x="1504188" y="1181100"/>
                </a:lnTo>
                <a:lnTo>
                  <a:pt x="1793748" y="1270941"/>
                </a:lnTo>
                <a:lnTo>
                  <a:pt x="1793748" y="428243"/>
                </a:lnTo>
                <a:lnTo>
                  <a:pt x="1826514" y="0"/>
                </a:lnTo>
                <a:close/>
              </a:path>
              <a:path w="2667000" h="1600200">
                <a:moveTo>
                  <a:pt x="2223516" y="235457"/>
                </a:moveTo>
                <a:lnTo>
                  <a:pt x="1793748" y="428243"/>
                </a:lnTo>
                <a:lnTo>
                  <a:pt x="1793748" y="1270941"/>
                </a:lnTo>
                <a:lnTo>
                  <a:pt x="1808226" y="1275433"/>
                </a:lnTo>
                <a:lnTo>
                  <a:pt x="1808226" y="1063752"/>
                </a:lnTo>
                <a:lnTo>
                  <a:pt x="2023110" y="1102594"/>
                </a:lnTo>
                <a:lnTo>
                  <a:pt x="2023110" y="484631"/>
                </a:lnTo>
                <a:lnTo>
                  <a:pt x="2223516" y="235457"/>
                </a:lnTo>
                <a:close/>
              </a:path>
              <a:path w="2667000" h="1600200">
                <a:moveTo>
                  <a:pt x="1845564" y="1287017"/>
                </a:moveTo>
                <a:lnTo>
                  <a:pt x="1808226" y="1063752"/>
                </a:lnTo>
                <a:lnTo>
                  <a:pt x="1808226" y="1275433"/>
                </a:lnTo>
                <a:lnTo>
                  <a:pt x="1845564" y="1287017"/>
                </a:lnTo>
                <a:close/>
              </a:path>
              <a:path w="2667000" h="1600200">
                <a:moveTo>
                  <a:pt x="2667000" y="493013"/>
                </a:moveTo>
                <a:lnTo>
                  <a:pt x="2023110" y="484631"/>
                </a:lnTo>
                <a:lnTo>
                  <a:pt x="2023110" y="912113"/>
                </a:lnTo>
                <a:lnTo>
                  <a:pt x="2097786" y="887954"/>
                </a:lnTo>
                <a:lnTo>
                  <a:pt x="2097786" y="697229"/>
                </a:lnTo>
                <a:lnTo>
                  <a:pt x="2667000" y="493013"/>
                </a:lnTo>
                <a:close/>
              </a:path>
              <a:path w="2667000" h="1600200">
                <a:moveTo>
                  <a:pt x="2330958" y="1158239"/>
                </a:moveTo>
                <a:lnTo>
                  <a:pt x="2023110" y="912113"/>
                </a:lnTo>
                <a:lnTo>
                  <a:pt x="2023110" y="1102594"/>
                </a:lnTo>
                <a:lnTo>
                  <a:pt x="2330958" y="1158239"/>
                </a:lnTo>
                <a:close/>
              </a:path>
              <a:path w="2667000" h="1600200">
                <a:moveTo>
                  <a:pt x="2256282" y="836676"/>
                </a:moveTo>
                <a:lnTo>
                  <a:pt x="2097786" y="697229"/>
                </a:lnTo>
                <a:lnTo>
                  <a:pt x="2097786" y="887954"/>
                </a:lnTo>
                <a:lnTo>
                  <a:pt x="2256282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84426" y="3872484"/>
            <a:ext cx="2723515" cy="1626870"/>
          </a:xfrm>
          <a:custGeom>
            <a:avLst/>
            <a:gdLst/>
            <a:ahLst/>
            <a:cxnLst/>
            <a:rect l="l" t="t" r="r" b="b"/>
            <a:pathLst>
              <a:path w="2723515" h="1626870">
                <a:moveTo>
                  <a:pt x="505206" y="879741"/>
                </a:moveTo>
                <a:lnTo>
                  <a:pt x="505206" y="866394"/>
                </a:lnTo>
                <a:lnTo>
                  <a:pt x="502920" y="877824"/>
                </a:lnTo>
                <a:lnTo>
                  <a:pt x="490945" y="869190"/>
                </a:lnTo>
                <a:lnTo>
                  <a:pt x="0" y="965454"/>
                </a:lnTo>
                <a:lnTo>
                  <a:pt x="22098" y="975366"/>
                </a:lnTo>
                <a:lnTo>
                  <a:pt x="22098" y="974598"/>
                </a:lnTo>
                <a:lnTo>
                  <a:pt x="23621" y="962406"/>
                </a:lnTo>
                <a:lnTo>
                  <a:pt x="42065" y="970677"/>
                </a:lnTo>
                <a:lnTo>
                  <a:pt x="505206" y="879741"/>
                </a:lnTo>
                <a:close/>
              </a:path>
              <a:path w="2723515" h="1626870">
                <a:moveTo>
                  <a:pt x="42065" y="970677"/>
                </a:moveTo>
                <a:lnTo>
                  <a:pt x="23621" y="962406"/>
                </a:lnTo>
                <a:lnTo>
                  <a:pt x="22098" y="974598"/>
                </a:lnTo>
                <a:lnTo>
                  <a:pt x="42065" y="970677"/>
                </a:lnTo>
                <a:close/>
              </a:path>
              <a:path w="2723515" h="1626870">
                <a:moveTo>
                  <a:pt x="445008" y="1151382"/>
                </a:moveTo>
                <a:lnTo>
                  <a:pt x="42065" y="970677"/>
                </a:lnTo>
                <a:lnTo>
                  <a:pt x="22098" y="974598"/>
                </a:lnTo>
                <a:lnTo>
                  <a:pt x="22098" y="975366"/>
                </a:lnTo>
                <a:lnTo>
                  <a:pt x="419699" y="1153723"/>
                </a:lnTo>
                <a:lnTo>
                  <a:pt x="428244" y="1147572"/>
                </a:lnTo>
                <a:lnTo>
                  <a:pt x="429768" y="1158240"/>
                </a:lnTo>
                <a:lnTo>
                  <a:pt x="429768" y="1162356"/>
                </a:lnTo>
                <a:lnTo>
                  <a:pt x="445008" y="1151382"/>
                </a:lnTo>
                <a:close/>
              </a:path>
              <a:path w="2723515" h="1626870">
                <a:moveTo>
                  <a:pt x="683514" y="599527"/>
                </a:moveTo>
                <a:lnTo>
                  <a:pt x="683514" y="586740"/>
                </a:lnTo>
                <a:lnTo>
                  <a:pt x="678180" y="595122"/>
                </a:lnTo>
                <a:lnTo>
                  <a:pt x="675463" y="587266"/>
                </a:lnTo>
                <a:lnTo>
                  <a:pt x="147828" y="621792"/>
                </a:lnTo>
                <a:lnTo>
                  <a:pt x="166116" y="634978"/>
                </a:lnTo>
                <a:lnTo>
                  <a:pt x="166116" y="633222"/>
                </a:lnTo>
                <a:lnTo>
                  <a:pt x="169164" y="621792"/>
                </a:lnTo>
                <a:lnTo>
                  <a:pt x="183472" y="632091"/>
                </a:lnTo>
                <a:lnTo>
                  <a:pt x="683514" y="599527"/>
                </a:lnTo>
                <a:close/>
              </a:path>
              <a:path w="2723515" h="1626870">
                <a:moveTo>
                  <a:pt x="429768" y="1162356"/>
                </a:moveTo>
                <a:lnTo>
                  <a:pt x="429768" y="1158240"/>
                </a:lnTo>
                <a:lnTo>
                  <a:pt x="419699" y="1153723"/>
                </a:lnTo>
                <a:lnTo>
                  <a:pt x="161544" y="1339596"/>
                </a:lnTo>
                <a:lnTo>
                  <a:pt x="179832" y="1340891"/>
                </a:lnTo>
                <a:lnTo>
                  <a:pt x="179832" y="1328166"/>
                </a:lnTo>
                <a:lnTo>
                  <a:pt x="197749" y="1329436"/>
                </a:lnTo>
                <a:lnTo>
                  <a:pt x="429768" y="1162356"/>
                </a:lnTo>
                <a:close/>
              </a:path>
              <a:path w="2723515" h="1626870">
                <a:moveTo>
                  <a:pt x="183472" y="632091"/>
                </a:moveTo>
                <a:lnTo>
                  <a:pt x="169164" y="621792"/>
                </a:lnTo>
                <a:lnTo>
                  <a:pt x="166116" y="633222"/>
                </a:lnTo>
                <a:lnTo>
                  <a:pt x="183472" y="632091"/>
                </a:lnTo>
                <a:close/>
              </a:path>
              <a:path w="2723515" h="1626870">
                <a:moveTo>
                  <a:pt x="522732" y="876300"/>
                </a:moveTo>
                <a:lnTo>
                  <a:pt x="183472" y="632091"/>
                </a:lnTo>
                <a:lnTo>
                  <a:pt x="166116" y="633222"/>
                </a:lnTo>
                <a:lnTo>
                  <a:pt x="166116" y="634978"/>
                </a:lnTo>
                <a:lnTo>
                  <a:pt x="490945" y="869190"/>
                </a:lnTo>
                <a:lnTo>
                  <a:pt x="505206" y="866394"/>
                </a:lnTo>
                <a:lnTo>
                  <a:pt x="505206" y="879741"/>
                </a:lnTo>
                <a:lnTo>
                  <a:pt x="522732" y="876300"/>
                </a:lnTo>
                <a:close/>
              </a:path>
              <a:path w="2723515" h="1626870">
                <a:moveTo>
                  <a:pt x="197749" y="1329436"/>
                </a:moveTo>
                <a:lnTo>
                  <a:pt x="179832" y="1328166"/>
                </a:lnTo>
                <a:lnTo>
                  <a:pt x="183642" y="1339596"/>
                </a:lnTo>
                <a:lnTo>
                  <a:pt x="197749" y="1329436"/>
                </a:lnTo>
                <a:close/>
              </a:path>
              <a:path w="2723515" h="1626870">
                <a:moveTo>
                  <a:pt x="634033" y="1601388"/>
                </a:moveTo>
                <a:lnTo>
                  <a:pt x="620268" y="1359408"/>
                </a:lnTo>
                <a:lnTo>
                  <a:pt x="197749" y="1329436"/>
                </a:lnTo>
                <a:lnTo>
                  <a:pt x="183642" y="1339596"/>
                </a:lnTo>
                <a:lnTo>
                  <a:pt x="179832" y="1328166"/>
                </a:lnTo>
                <a:lnTo>
                  <a:pt x="179832" y="1340891"/>
                </a:lnTo>
                <a:lnTo>
                  <a:pt x="608076" y="1371222"/>
                </a:lnTo>
                <a:lnTo>
                  <a:pt x="608076" y="1365504"/>
                </a:lnTo>
                <a:lnTo>
                  <a:pt x="613410" y="1371600"/>
                </a:lnTo>
                <a:lnTo>
                  <a:pt x="613410" y="1461796"/>
                </a:lnTo>
                <a:lnTo>
                  <a:pt x="622554" y="1626870"/>
                </a:lnTo>
                <a:lnTo>
                  <a:pt x="624078" y="1625650"/>
                </a:lnTo>
                <a:lnTo>
                  <a:pt x="624078" y="1609344"/>
                </a:lnTo>
                <a:lnTo>
                  <a:pt x="634033" y="1601388"/>
                </a:lnTo>
                <a:close/>
              </a:path>
              <a:path w="2723515" h="1626870">
                <a:moveTo>
                  <a:pt x="429768" y="1158240"/>
                </a:moveTo>
                <a:lnTo>
                  <a:pt x="428244" y="1147572"/>
                </a:lnTo>
                <a:lnTo>
                  <a:pt x="419699" y="1153723"/>
                </a:lnTo>
                <a:lnTo>
                  <a:pt x="429768" y="1158240"/>
                </a:lnTo>
                <a:close/>
              </a:path>
              <a:path w="2723515" h="1626870">
                <a:moveTo>
                  <a:pt x="505206" y="866394"/>
                </a:moveTo>
                <a:lnTo>
                  <a:pt x="490945" y="869190"/>
                </a:lnTo>
                <a:lnTo>
                  <a:pt x="502920" y="877824"/>
                </a:lnTo>
                <a:lnTo>
                  <a:pt x="505206" y="866394"/>
                </a:lnTo>
                <a:close/>
              </a:path>
              <a:path w="2723515" h="1626870">
                <a:moveTo>
                  <a:pt x="1073283" y="478489"/>
                </a:moveTo>
                <a:lnTo>
                  <a:pt x="566166" y="271272"/>
                </a:lnTo>
                <a:lnTo>
                  <a:pt x="574548" y="295505"/>
                </a:lnTo>
                <a:lnTo>
                  <a:pt x="574548" y="288798"/>
                </a:lnTo>
                <a:lnTo>
                  <a:pt x="582930" y="280416"/>
                </a:lnTo>
                <a:lnTo>
                  <a:pt x="587664" y="294159"/>
                </a:lnTo>
                <a:lnTo>
                  <a:pt x="1070610" y="491562"/>
                </a:lnTo>
                <a:lnTo>
                  <a:pt x="1070610" y="484632"/>
                </a:lnTo>
                <a:lnTo>
                  <a:pt x="1073283" y="478489"/>
                </a:lnTo>
                <a:close/>
              </a:path>
              <a:path w="2723515" h="1626870">
                <a:moveTo>
                  <a:pt x="587664" y="294159"/>
                </a:moveTo>
                <a:lnTo>
                  <a:pt x="582930" y="280416"/>
                </a:lnTo>
                <a:lnTo>
                  <a:pt x="574548" y="288798"/>
                </a:lnTo>
                <a:lnTo>
                  <a:pt x="587664" y="294159"/>
                </a:lnTo>
                <a:close/>
              </a:path>
              <a:path w="2723515" h="1626870">
                <a:moveTo>
                  <a:pt x="692658" y="598932"/>
                </a:moveTo>
                <a:lnTo>
                  <a:pt x="587664" y="294159"/>
                </a:lnTo>
                <a:lnTo>
                  <a:pt x="574548" y="288798"/>
                </a:lnTo>
                <a:lnTo>
                  <a:pt x="574548" y="295505"/>
                </a:lnTo>
                <a:lnTo>
                  <a:pt x="675463" y="587266"/>
                </a:lnTo>
                <a:lnTo>
                  <a:pt x="683514" y="586740"/>
                </a:lnTo>
                <a:lnTo>
                  <a:pt x="683514" y="599527"/>
                </a:lnTo>
                <a:lnTo>
                  <a:pt x="692658" y="598932"/>
                </a:lnTo>
                <a:close/>
              </a:path>
              <a:path w="2723515" h="1626870">
                <a:moveTo>
                  <a:pt x="613410" y="1371600"/>
                </a:moveTo>
                <a:lnTo>
                  <a:pt x="608076" y="1365504"/>
                </a:lnTo>
                <a:lnTo>
                  <a:pt x="608393" y="1371244"/>
                </a:lnTo>
                <a:lnTo>
                  <a:pt x="613410" y="1371600"/>
                </a:lnTo>
                <a:close/>
              </a:path>
              <a:path w="2723515" h="1626870">
                <a:moveTo>
                  <a:pt x="608393" y="1371244"/>
                </a:moveTo>
                <a:lnTo>
                  <a:pt x="608076" y="1365504"/>
                </a:lnTo>
                <a:lnTo>
                  <a:pt x="608076" y="1371222"/>
                </a:lnTo>
                <a:lnTo>
                  <a:pt x="608393" y="1371244"/>
                </a:lnTo>
                <a:close/>
              </a:path>
              <a:path w="2723515" h="1626870">
                <a:moveTo>
                  <a:pt x="613410" y="1461796"/>
                </a:moveTo>
                <a:lnTo>
                  <a:pt x="613410" y="1371600"/>
                </a:lnTo>
                <a:lnTo>
                  <a:pt x="608393" y="1371244"/>
                </a:lnTo>
                <a:lnTo>
                  <a:pt x="613410" y="1461796"/>
                </a:lnTo>
                <a:close/>
              </a:path>
              <a:path w="2723515" h="1626870">
                <a:moveTo>
                  <a:pt x="634746" y="1613916"/>
                </a:moveTo>
                <a:lnTo>
                  <a:pt x="634033" y="1601388"/>
                </a:lnTo>
                <a:lnTo>
                  <a:pt x="624078" y="1609344"/>
                </a:lnTo>
                <a:lnTo>
                  <a:pt x="634746" y="1613916"/>
                </a:lnTo>
                <a:close/>
              </a:path>
              <a:path w="2723515" h="1626870">
                <a:moveTo>
                  <a:pt x="634746" y="1617116"/>
                </a:moveTo>
                <a:lnTo>
                  <a:pt x="634746" y="1613916"/>
                </a:lnTo>
                <a:lnTo>
                  <a:pt x="624078" y="1609344"/>
                </a:lnTo>
                <a:lnTo>
                  <a:pt x="624078" y="1625650"/>
                </a:lnTo>
                <a:lnTo>
                  <a:pt x="634746" y="1617116"/>
                </a:lnTo>
                <a:close/>
              </a:path>
              <a:path w="2723515" h="1626870">
                <a:moveTo>
                  <a:pt x="1094556" y="1465694"/>
                </a:moveTo>
                <a:lnTo>
                  <a:pt x="950214" y="1348740"/>
                </a:lnTo>
                <a:lnTo>
                  <a:pt x="634033" y="1601388"/>
                </a:lnTo>
                <a:lnTo>
                  <a:pt x="634746" y="1613916"/>
                </a:lnTo>
                <a:lnTo>
                  <a:pt x="634746" y="1617116"/>
                </a:lnTo>
                <a:lnTo>
                  <a:pt x="946404" y="1367790"/>
                </a:lnTo>
                <a:lnTo>
                  <a:pt x="946404" y="1361694"/>
                </a:lnTo>
                <a:lnTo>
                  <a:pt x="954024" y="1361694"/>
                </a:lnTo>
                <a:lnTo>
                  <a:pt x="954024" y="1367914"/>
                </a:lnTo>
                <a:lnTo>
                  <a:pt x="1090422" y="1479259"/>
                </a:lnTo>
                <a:lnTo>
                  <a:pt x="1090422" y="1470660"/>
                </a:lnTo>
                <a:lnTo>
                  <a:pt x="1094556" y="1465694"/>
                </a:lnTo>
                <a:close/>
              </a:path>
              <a:path w="2723515" h="1626870">
                <a:moveTo>
                  <a:pt x="683514" y="586740"/>
                </a:moveTo>
                <a:lnTo>
                  <a:pt x="675463" y="587266"/>
                </a:lnTo>
                <a:lnTo>
                  <a:pt x="678180" y="595122"/>
                </a:lnTo>
                <a:lnTo>
                  <a:pt x="683514" y="586740"/>
                </a:lnTo>
                <a:close/>
              </a:path>
              <a:path w="2723515" h="1626870">
                <a:moveTo>
                  <a:pt x="954024" y="1361694"/>
                </a:moveTo>
                <a:lnTo>
                  <a:pt x="946404" y="1361694"/>
                </a:lnTo>
                <a:lnTo>
                  <a:pt x="950175" y="1364772"/>
                </a:lnTo>
                <a:lnTo>
                  <a:pt x="954024" y="1361694"/>
                </a:lnTo>
                <a:close/>
              </a:path>
              <a:path w="2723515" h="1626870">
                <a:moveTo>
                  <a:pt x="950175" y="1364772"/>
                </a:moveTo>
                <a:lnTo>
                  <a:pt x="946404" y="1361694"/>
                </a:lnTo>
                <a:lnTo>
                  <a:pt x="946404" y="1367790"/>
                </a:lnTo>
                <a:lnTo>
                  <a:pt x="950175" y="1364772"/>
                </a:lnTo>
                <a:close/>
              </a:path>
              <a:path w="2723515" h="1626870">
                <a:moveTo>
                  <a:pt x="954024" y="1367914"/>
                </a:moveTo>
                <a:lnTo>
                  <a:pt x="954024" y="1361694"/>
                </a:lnTo>
                <a:lnTo>
                  <a:pt x="950175" y="1364772"/>
                </a:lnTo>
                <a:lnTo>
                  <a:pt x="954024" y="1367914"/>
                </a:lnTo>
                <a:close/>
              </a:path>
              <a:path w="2723515" h="1626870">
                <a:moveTo>
                  <a:pt x="1078992" y="480822"/>
                </a:moveTo>
                <a:lnTo>
                  <a:pt x="1073283" y="478489"/>
                </a:lnTo>
                <a:lnTo>
                  <a:pt x="1070610" y="484632"/>
                </a:lnTo>
                <a:lnTo>
                  <a:pt x="1078992" y="480822"/>
                </a:lnTo>
                <a:close/>
              </a:path>
              <a:path w="2723515" h="1626870">
                <a:moveTo>
                  <a:pt x="1078992" y="494988"/>
                </a:moveTo>
                <a:lnTo>
                  <a:pt x="1078992" y="480822"/>
                </a:lnTo>
                <a:lnTo>
                  <a:pt x="1070610" y="484632"/>
                </a:lnTo>
                <a:lnTo>
                  <a:pt x="1070610" y="491562"/>
                </a:lnTo>
                <a:lnTo>
                  <a:pt x="1078992" y="494988"/>
                </a:lnTo>
                <a:close/>
              </a:path>
              <a:path w="2723515" h="1626870">
                <a:moveTo>
                  <a:pt x="1436521" y="327604"/>
                </a:moveTo>
                <a:lnTo>
                  <a:pt x="1219200" y="143256"/>
                </a:lnTo>
                <a:lnTo>
                  <a:pt x="1073283" y="478489"/>
                </a:lnTo>
                <a:lnTo>
                  <a:pt x="1078992" y="480822"/>
                </a:lnTo>
                <a:lnTo>
                  <a:pt x="1078992" y="494988"/>
                </a:lnTo>
                <a:lnTo>
                  <a:pt x="1079754" y="495300"/>
                </a:lnTo>
                <a:lnTo>
                  <a:pt x="1216914" y="179050"/>
                </a:lnTo>
                <a:lnTo>
                  <a:pt x="1216914" y="158496"/>
                </a:lnTo>
                <a:lnTo>
                  <a:pt x="1226820" y="156210"/>
                </a:lnTo>
                <a:lnTo>
                  <a:pt x="1226820" y="166854"/>
                </a:lnTo>
                <a:lnTo>
                  <a:pt x="1432560" y="340447"/>
                </a:lnTo>
                <a:lnTo>
                  <a:pt x="1432560" y="330708"/>
                </a:lnTo>
                <a:lnTo>
                  <a:pt x="1436521" y="327604"/>
                </a:lnTo>
                <a:close/>
              </a:path>
              <a:path w="2723515" h="1626870">
                <a:moveTo>
                  <a:pt x="1098804" y="1469136"/>
                </a:moveTo>
                <a:lnTo>
                  <a:pt x="1094556" y="1465694"/>
                </a:lnTo>
                <a:lnTo>
                  <a:pt x="1090422" y="1470660"/>
                </a:lnTo>
                <a:lnTo>
                  <a:pt x="1098804" y="1469136"/>
                </a:lnTo>
                <a:close/>
              </a:path>
              <a:path w="2723515" h="1626870">
                <a:moveTo>
                  <a:pt x="1098804" y="1479956"/>
                </a:moveTo>
                <a:lnTo>
                  <a:pt x="1098804" y="1469136"/>
                </a:lnTo>
                <a:lnTo>
                  <a:pt x="1090422" y="1470660"/>
                </a:lnTo>
                <a:lnTo>
                  <a:pt x="1090422" y="1479259"/>
                </a:lnTo>
                <a:lnTo>
                  <a:pt x="1095756" y="1483614"/>
                </a:lnTo>
                <a:lnTo>
                  <a:pt x="1098804" y="1479956"/>
                </a:lnTo>
                <a:close/>
              </a:path>
              <a:path w="2723515" h="1626870">
                <a:moveTo>
                  <a:pt x="1450927" y="1400929"/>
                </a:moveTo>
                <a:lnTo>
                  <a:pt x="1238250" y="1293114"/>
                </a:lnTo>
                <a:lnTo>
                  <a:pt x="1094556" y="1465694"/>
                </a:lnTo>
                <a:lnTo>
                  <a:pt x="1098804" y="1469136"/>
                </a:lnTo>
                <a:lnTo>
                  <a:pt x="1098804" y="1479956"/>
                </a:lnTo>
                <a:lnTo>
                  <a:pt x="1236726" y="1314450"/>
                </a:lnTo>
                <a:lnTo>
                  <a:pt x="1236726" y="1306830"/>
                </a:lnTo>
                <a:lnTo>
                  <a:pt x="1244346" y="1305306"/>
                </a:lnTo>
                <a:lnTo>
                  <a:pt x="1244346" y="1310679"/>
                </a:lnTo>
                <a:lnTo>
                  <a:pt x="1448562" y="1413839"/>
                </a:lnTo>
                <a:lnTo>
                  <a:pt x="1448562" y="1408176"/>
                </a:lnTo>
                <a:lnTo>
                  <a:pt x="1450927" y="1400929"/>
                </a:lnTo>
                <a:close/>
              </a:path>
              <a:path w="2723515" h="1626870">
                <a:moveTo>
                  <a:pt x="1226820" y="156210"/>
                </a:moveTo>
                <a:lnTo>
                  <a:pt x="1216914" y="158496"/>
                </a:lnTo>
                <a:lnTo>
                  <a:pt x="1223440" y="164002"/>
                </a:lnTo>
                <a:lnTo>
                  <a:pt x="1226820" y="156210"/>
                </a:lnTo>
                <a:close/>
              </a:path>
              <a:path w="2723515" h="1626870">
                <a:moveTo>
                  <a:pt x="1223440" y="164002"/>
                </a:moveTo>
                <a:lnTo>
                  <a:pt x="1216914" y="158496"/>
                </a:lnTo>
                <a:lnTo>
                  <a:pt x="1216914" y="179050"/>
                </a:lnTo>
                <a:lnTo>
                  <a:pt x="1223440" y="164002"/>
                </a:lnTo>
                <a:close/>
              </a:path>
              <a:path w="2723515" h="1626870">
                <a:moveTo>
                  <a:pt x="1226820" y="166854"/>
                </a:moveTo>
                <a:lnTo>
                  <a:pt x="1226820" y="156210"/>
                </a:lnTo>
                <a:lnTo>
                  <a:pt x="1223440" y="164002"/>
                </a:lnTo>
                <a:lnTo>
                  <a:pt x="1226820" y="166854"/>
                </a:lnTo>
                <a:close/>
              </a:path>
              <a:path w="2723515" h="1626870">
                <a:moveTo>
                  <a:pt x="1244346" y="1305306"/>
                </a:moveTo>
                <a:lnTo>
                  <a:pt x="1236726" y="1306830"/>
                </a:lnTo>
                <a:lnTo>
                  <a:pt x="1241194" y="1309087"/>
                </a:lnTo>
                <a:lnTo>
                  <a:pt x="1244346" y="1305306"/>
                </a:lnTo>
                <a:close/>
              </a:path>
              <a:path w="2723515" h="1626870">
                <a:moveTo>
                  <a:pt x="1241194" y="1309087"/>
                </a:moveTo>
                <a:lnTo>
                  <a:pt x="1236726" y="1306830"/>
                </a:lnTo>
                <a:lnTo>
                  <a:pt x="1236726" y="1314450"/>
                </a:lnTo>
                <a:lnTo>
                  <a:pt x="1241194" y="1309087"/>
                </a:lnTo>
                <a:close/>
              </a:path>
              <a:path w="2723515" h="1626870">
                <a:moveTo>
                  <a:pt x="1244346" y="1310679"/>
                </a:moveTo>
                <a:lnTo>
                  <a:pt x="1244346" y="1305306"/>
                </a:lnTo>
                <a:lnTo>
                  <a:pt x="1241194" y="1309087"/>
                </a:lnTo>
                <a:lnTo>
                  <a:pt x="1244346" y="1310679"/>
                </a:lnTo>
                <a:close/>
              </a:path>
              <a:path w="2723515" h="1626870">
                <a:moveTo>
                  <a:pt x="1440180" y="330708"/>
                </a:moveTo>
                <a:lnTo>
                  <a:pt x="1436521" y="327604"/>
                </a:lnTo>
                <a:lnTo>
                  <a:pt x="1432560" y="330708"/>
                </a:lnTo>
                <a:lnTo>
                  <a:pt x="1440180" y="330708"/>
                </a:lnTo>
                <a:close/>
              </a:path>
              <a:path w="2723515" h="1626870">
                <a:moveTo>
                  <a:pt x="1440180" y="340678"/>
                </a:moveTo>
                <a:lnTo>
                  <a:pt x="1440180" y="330708"/>
                </a:lnTo>
                <a:lnTo>
                  <a:pt x="1432560" y="330708"/>
                </a:lnTo>
                <a:lnTo>
                  <a:pt x="1432560" y="340447"/>
                </a:lnTo>
                <a:lnTo>
                  <a:pt x="1436370" y="343662"/>
                </a:lnTo>
                <a:lnTo>
                  <a:pt x="1440180" y="340678"/>
                </a:lnTo>
                <a:close/>
              </a:path>
              <a:path w="2723515" h="1626870">
                <a:moveTo>
                  <a:pt x="1854708" y="0"/>
                </a:moveTo>
                <a:lnTo>
                  <a:pt x="1436521" y="327604"/>
                </a:lnTo>
                <a:lnTo>
                  <a:pt x="1440180" y="330708"/>
                </a:lnTo>
                <a:lnTo>
                  <a:pt x="1440180" y="340678"/>
                </a:lnTo>
                <a:lnTo>
                  <a:pt x="1839926" y="27641"/>
                </a:lnTo>
                <a:lnTo>
                  <a:pt x="1840992" y="13716"/>
                </a:lnTo>
                <a:lnTo>
                  <a:pt x="1850898" y="19050"/>
                </a:lnTo>
                <a:lnTo>
                  <a:pt x="1850898" y="49191"/>
                </a:lnTo>
                <a:lnTo>
                  <a:pt x="1854708" y="0"/>
                </a:lnTo>
                <a:close/>
              </a:path>
              <a:path w="2723515" h="1626870">
                <a:moveTo>
                  <a:pt x="1457706" y="1404366"/>
                </a:moveTo>
                <a:lnTo>
                  <a:pt x="1450927" y="1400929"/>
                </a:lnTo>
                <a:lnTo>
                  <a:pt x="1448562" y="1408176"/>
                </a:lnTo>
                <a:lnTo>
                  <a:pt x="1457706" y="1404366"/>
                </a:lnTo>
                <a:close/>
              </a:path>
              <a:path w="2723515" h="1626870">
                <a:moveTo>
                  <a:pt x="1457706" y="1418459"/>
                </a:moveTo>
                <a:lnTo>
                  <a:pt x="1457706" y="1404366"/>
                </a:lnTo>
                <a:lnTo>
                  <a:pt x="1448562" y="1408176"/>
                </a:lnTo>
                <a:lnTo>
                  <a:pt x="1448562" y="1413839"/>
                </a:lnTo>
                <a:lnTo>
                  <a:pt x="1457706" y="1418459"/>
                </a:lnTo>
                <a:close/>
              </a:path>
              <a:path w="2723515" h="1626870">
                <a:moveTo>
                  <a:pt x="1867662" y="1307982"/>
                </a:moveTo>
                <a:lnTo>
                  <a:pt x="1867662" y="1294638"/>
                </a:lnTo>
                <a:lnTo>
                  <a:pt x="1859280" y="1302258"/>
                </a:lnTo>
                <a:lnTo>
                  <a:pt x="1857517" y="1291472"/>
                </a:lnTo>
                <a:lnTo>
                  <a:pt x="1520952" y="1186434"/>
                </a:lnTo>
                <a:lnTo>
                  <a:pt x="1450927" y="1400929"/>
                </a:lnTo>
                <a:lnTo>
                  <a:pt x="1457706" y="1404366"/>
                </a:lnTo>
                <a:lnTo>
                  <a:pt x="1457706" y="1418459"/>
                </a:lnTo>
                <a:lnTo>
                  <a:pt x="1458468" y="1418844"/>
                </a:lnTo>
                <a:lnTo>
                  <a:pt x="1523238" y="1219761"/>
                </a:lnTo>
                <a:lnTo>
                  <a:pt x="1523238" y="1200912"/>
                </a:lnTo>
                <a:lnTo>
                  <a:pt x="1530858" y="1196340"/>
                </a:lnTo>
                <a:lnTo>
                  <a:pt x="1530858" y="1203280"/>
                </a:lnTo>
                <a:lnTo>
                  <a:pt x="1867662" y="1307982"/>
                </a:lnTo>
                <a:close/>
              </a:path>
              <a:path w="2723515" h="1626870">
                <a:moveTo>
                  <a:pt x="1530858" y="1196340"/>
                </a:moveTo>
                <a:lnTo>
                  <a:pt x="1523238" y="1200912"/>
                </a:lnTo>
                <a:lnTo>
                  <a:pt x="1528807" y="1202643"/>
                </a:lnTo>
                <a:lnTo>
                  <a:pt x="1530858" y="1196340"/>
                </a:lnTo>
                <a:close/>
              </a:path>
              <a:path w="2723515" h="1626870">
                <a:moveTo>
                  <a:pt x="1528807" y="1202643"/>
                </a:moveTo>
                <a:lnTo>
                  <a:pt x="1523238" y="1200912"/>
                </a:lnTo>
                <a:lnTo>
                  <a:pt x="1523238" y="1219761"/>
                </a:lnTo>
                <a:lnTo>
                  <a:pt x="1528807" y="1202643"/>
                </a:lnTo>
                <a:close/>
              </a:path>
              <a:path w="2723515" h="1626870">
                <a:moveTo>
                  <a:pt x="1530858" y="1203280"/>
                </a:moveTo>
                <a:lnTo>
                  <a:pt x="1530858" y="1196340"/>
                </a:lnTo>
                <a:lnTo>
                  <a:pt x="1528807" y="1202643"/>
                </a:lnTo>
                <a:lnTo>
                  <a:pt x="1530858" y="1203280"/>
                </a:lnTo>
                <a:close/>
              </a:path>
              <a:path w="2723515" h="1626870">
                <a:moveTo>
                  <a:pt x="1850898" y="49191"/>
                </a:moveTo>
                <a:lnTo>
                  <a:pt x="1850898" y="19050"/>
                </a:lnTo>
                <a:lnTo>
                  <a:pt x="1839926" y="27641"/>
                </a:lnTo>
                <a:lnTo>
                  <a:pt x="1807464" y="451866"/>
                </a:lnTo>
                <a:lnTo>
                  <a:pt x="1812036" y="449813"/>
                </a:lnTo>
                <a:lnTo>
                  <a:pt x="1812036" y="436626"/>
                </a:lnTo>
                <a:lnTo>
                  <a:pt x="1821209" y="432500"/>
                </a:lnTo>
                <a:lnTo>
                  <a:pt x="1850898" y="49191"/>
                </a:lnTo>
                <a:close/>
              </a:path>
              <a:path w="2723515" h="1626870">
                <a:moveTo>
                  <a:pt x="1821209" y="432500"/>
                </a:moveTo>
                <a:lnTo>
                  <a:pt x="1812036" y="436626"/>
                </a:lnTo>
                <a:lnTo>
                  <a:pt x="1820418" y="442722"/>
                </a:lnTo>
                <a:lnTo>
                  <a:pt x="1821209" y="432500"/>
                </a:lnTo>
                <a:close/>
              </a:path>
              <a:path w="2723515" h="1626870">
                <a:moveTo>
                  <a:pt x="2266188" y="232410"/>
                </a:moveTo>
                <a:lnTo>
                  <a:pt x="1821209" y="432500"/>
                </a:lnTo>
                <a:lnTo>
                  <a:pt x="1820418" y="442722"/>
                </a:lnTo>
                <a:lnTo>
                  <a:pt x="1812036" y="436626"/>
                </a:lnTo>
                <a:lnTo>
                  <a:pt x="1812036" y="449813"/>
                </a:lnTo>
                <a:lnTo>
                  <a:pt x="2223562" y="265090"/>
                </a:lnTo>
                <a:lnTo>
                  <a:pt x="2239518" y="245364"/>
                </a:lnTo>
                <a:lnTo>
                  <a:pt x="2247138" y="254508"/>
                </a:lnTo>
                <a:lnTo>
                  <a:pt x="2247138" y="255989"/>
                </a:lnTo>
                <a:lnTo>
                  <a:pt x="2266188" y="232410"/>
                </a:lnTo>
                <a:close/>
              </a:path>
              <a:path w="2723515" h="1626870">
                <a:moveTo>
                  <a:pt x="2353056" y="1178628"/>
                </a:moveTo>
                <a:lnTo>
                  <a:pt x="2353056" y="1165860"/>
                </a:lnTo>
                <a:lnTo>
                  <a:pt x="2347722" y="1177290"/>
                </a:lnTo>
                <a:lnTo>
                  <a:pt x="2327611" y="1161230"/>
                </a:lnTo>
                <a:lnTo>
                  <a:pt x="1821180" y="1069086"/>
                </a:lnTo>
                <a:lnTo>
                  <a:pt x="1827276" y="1106393"/>
                </a:lnTo>
                <a:lnTo>
                  <a:pt x="1827276" y="1083564"/>
                </a:lnTo>
                <a:lnTo>
                  <a:pt x="1834896" y="1075944"/>
                </a:lnTo>
                <a:lnTo>
                  <a:pt x="1836437" y="1085220"/>
                </a:lnTo>
                <a:lnTo>
                  <a:pt x="2353056" y="1178628"/>
                </a:lnTo>
                <a:close/>
              </a:path>
              <a:path w="2723515" h="1626870">
                <a:moveTo>
                  <a:pt x="1836437" y="1085220"/>
                </a:moveTo>
                <a:lnTo>
                  <a:pt x="1834896" y="1075944"/>
                </a:lnTo>
                <a:lnTo>
                  <a:pt x="1827276" y="1083564"/>
                </a:lnTo>
                <a:lnTo>
                  <a:pt x="1836437" y="1085220"/>
                </a:lnTo>
                <a:close/>
              </a:path>
              <a:path w="2723515" h="1626870">
                <a:moveTo>
                  <a:pt x="1873758" y="1309878"/>
                </a:moveTo>
                <a:lnTo>
                  <a:pt x="1836437" y="1085220"/>
                </a:lnTo>
                <a:lnTo>
                  <a:pt x="1827276" y="1083564"/>
                </a:lnTo>
                <a:lnTo>
                  <a:pt x="1827276" y="1106393"/>
                </a:lnTo>
                <a:lnTo>
                  <a:pt x="1857517" y="1291472"/>
                </a:lnTo>
                <a:lnTo>
                  <a:pt x="1867662" y="1294638"/>
                </a:lnTo>
                <a:lnTo>
                  <a:pt x="1867662" y="1307982"/>
                </a:lnTo>
                <a:lnTo>
                  <a:pt x="1873758" y="1309878"/>
                </a:lnTo>
                <a:close/>
              </a:path>
              <a:path w="2723515" h="1626870">
                <a:moveTo>
                  <a:pt x="1850898" y="19050"/>
                </a:moveTo>
                <a:lnTo>
                  <a:pt x="1840992" y="13716"/>
                </a:lnTo>
                <a:lnTo>
                  <a:pt x="1839926" y="27641"/>
                </a:lnTo>
                <a:lnTo>
                  <a:pt x="1850898" y="19050"/>
                </a:lnTo>
                <a:close/>
              </a:path>
              <a:path w="2723515" h="1626870">
                <a:moveTo>
                  <a:pt x="1867662" y="1294638"/>
                </a:moveTo>
                <a:lnTo>
                  <a:pt x="1857517" y="1291472"/>
                </a:lnTo>
                <a:lnTo>
                  <a:pt x="1859280" y="1302258"/>
                </a:lnTo>
                <a:lnTo>
                  <a:pt x="1867662" y="1294638"/>
                </a:lnTo>
                <a:close/>
              </a:path>
              <a:path w="2723515" h="1626870">
                <a:moveTo>
                  <a:pt x="2247138" y="255989"/>
                </a:moveTo>
                <a:lnTo>
                  <a:pt x="2247138" y="254508"/>
                </a:lnTo>
                <a:lnTo>
                  <a:pt x="2223562" y="265090"/>
                </a:lnTo>
                <a:lnTo>
                  <a:pt x="2029968" y="504444"/>
                </a:lnTo>
                <a:lnTo>
                  <a:pt x="2043684" y="504618"/>
                </a:lnTo>
                <a:lnTo>
                  <a:pt x="2043684" y="491490"/>
                </a:lnTo>
                <a:lnTo>
                  <a:pt x="2056732" y="491665"/>
                </a:lnTo>
                <a:lnTo>
                  <a:pt x="2247138" y="255989"/>
                </a:lnTo>
                <a:close/>
              </a:path>
              <a:path w="2723515" h="1626870">
                <a:moveTo>
                  <a:pt x="2274570" y="858100"/>
                </a:moveTo>
                <a:lnTo>
                  <a:pt x="2274570" y="844296"/>
                </a:lnTo>
                <a:lnTo>
                  <a:pt x="2272284" y="854964"/>
                </a:lnTo>
                <a:lnTo>
                  <a:pt x="2264074" y="847696"/>
                </a:lnTo>
                <a:lnTo>
                  <a:pt x="2029968" y="923544"/>
                </a:lnTo>
                <a:lnTo>
                  <a:pt x="2045208" y="935714"/>
                </a:lnTo>
                <a:lnTo>
                  <a:pt x="2045208" y="931926"/>
                </a:lnTo>
                <a:lnTo>
                  <a:pt x="2047494" y="921258"/>
                </a:lnTo>
                <a:lnTo>
                  <a:pt x="2056365" y="928334"/>
                </a:lnTo>
                <a:lnTo>
                  <a:pt x="2274570" y="858100"/>
                </a:lnTo>
                <a:close/>
              </a:path>
              <a:path w="2723515" h="1626870">
                <a:moveTo>
                  <a:pt x="2056732" y="491665"/>
                </a:moveTo>
                <a:lnTo>
                  <a:pt x="2043684" y="491490"/>
                </a:lnTo>
                <a:lnTo>
                  <a:pt x="2048256" y="502158"/>
                </a:lnTo>
                <a:lnTo>
                  <a:pt x="2056732" y="491665"/>
                </a:lnTo>
                <a:close/>
              </a:path>
              <a:path w="2723515" h="1626870">
                <a:moveTo>
                  <a:pt x="2723388" y="500634"/>
                </a:moveTo>
                <a:lnTo>
                  <a:pt x="2056732" y="491665"/>
                </a:lnTo>
                <a:lnTo>
                  <a:pt x="2048256" y="502158"/>
                </a:lnTo>
                <a:lnTo>
                  <a:pt x="2043684" y="491490"/>
                </a:lnTo>
                <a:lnTo>
                  <a:pt x="2043684" y="504618"/>
                </a:lnTo>
                <a:lnTo>
                  <a:pt x="2653166" y="512387"/>
                </a:lnTo>
                <a:lnTo>
                  <a:pt x="2686050" y="500634"/>
                </a:lnTo>
                <a:lnTo>
                  <a:pt x="2687574" y="512826"/>
                </a:lnTo>
                <a:lnTo>
                  <a:pt x="2687574" y="513431"/>
                </a:lnTo>
                <a:lnTo>
                  <a:pt x="2723388" y="500634"/>
                </a:lnTo>
                <a:close/>
              </a:path>
              <a:path w="2723515" h="1626870">
                <a:moveTo>
                  <a:pt x="2056365" y="928334"/>
                </a:moveTo>
                <a:lnTo>
                  <a:pt x="2047494" y="921258"/>
                </a:lnTo>
                <a:lnTo>
                  <a:pt x="2045208" y="931926"/>
                </a:lnTo>
                <a:lnTo>
                  <a:pt x="2056365" y="928334"/>
                </a:lnTo>
                <a:close/>
              </a:path>
              <a:path w="2723515" h="1626870">
                <a:moveTo>
                  <a:pt x="2375154" y="1182624"/>
                </a:moveTo>
                <a:lnTo>
                  <a:pt x="2056365" y="928334"/>
                </a:lnTo>
                <a:lnTo>
                  <a:pt x="2045208" y="931926"/>
                </a:lnTo>
                <a:lnTo>
                  <a:pt x="2045208" y="935714"/>
                </a:lnTo>
                <a:lnTo>
                  <a:pt x="2327611" y="1161230"/>
                </a:lnTo>
                <a:lnTo>
                  <a:pt x="2353056" y="1165860"/>
                </a:lnTo>
                <a:lnTo>
                  <a:pt x="2353056" y="1178628"/>
                </a:lnTo>
                <a:lnTo>
                  <a:pt x="2375154" y="1182624"/>
                </a:lnTo>
                <a:close/>
              </a:path>
              <a:path w="2723515" h="1626870">
                <a:moveTo>
                  <a:pt x="2687574" y="513431"/>
                </a:moveTo>
                <a:lnTo>
                  <a:pt x="2687574" y="512826"/>
                </a:lnTo>
                <a:lnTo>
                  <a:pt x="2653166" y="512387"/>
                </a:lnTo>
                <a:lnTo>
                  <a:pt x="2106168" y="707898"/>
                </a:lnTo>
                <a:lnTo>
                  <a:pt x="2119884" y="720041"/>
                </a:lnTo>
                <a:lnTo>
                  <a:pt x="2119884" y="716280"/>
                </a:lnTo>
                <a:lnTo>
                  <a:pt x="2122170" y="705612"/>
                </a:lnTo>
                <a:lnTo>
                  <a:pt x="2130094" y="712631"/>
                </a:lnTo>
                <a:lnTo>
                  <a:pt x="2687574" y="513431"/>
                </a:lnTo>
                <a:close/>
              </a:path>
              <a:path w="2723515" h="1626870">
                <a:moveTo>
                  <a:pt x="2130094" y="712631"/>
                </a:moveTo>
                <a:lnTo>
                  <a:pt x="2122170" y="705612"/>
                </a:lnTo>
                <a:lnTo>
                  <a:pt x="2119884" y="716280"/>
                </a:lnTo>
                <a:lnTo>
                  <a:pt x="2130094" y="712631"/>
                </a:lnTo>
                <a:close/>
              </a:path>
              <a:path w="2723515" h="1626870">
                <a:moveTo>
                  <a:pt x="2289048" y="853440"/>
                </a:moveTo>
                <a:lnTo>
                  <a:pt x="2130094" y="712631"/>
                </a:lnTo>
                <a:lnTo>
                  <a:pt x="2119884" y="716280"/>
                </a:lnTo>
                <a:lnTo>
                  <a:pt x="2119884" y="720041"/>
                </a:lnTo>
                <a:lnTo>
                  <a:pt x="2264074" y="847696"/>
                </a:lnTo>
                <a:lnTo>
                  <a:pt x="2274570" y="844296"/>
                </a:lnTo>
                <a:lnTo>
                  <a:pt x="2274570" y="858100"/>
                </a:lnTo>
                <a:lnTo>
                  <a:pt x="2289048" y="853440"/>
                </a:lnTo>
                <a:close/>
              </a:path>
              <a:path w="2723515" h="1626870">
                <a:moveTo>
                  <a:pt x="2247138" y="254508"/>
                </a:moveTo>
                <a:lnTo>
                  <a:pt x="2239518" y="245364"/>
                </a:lnTo>
                <a:lnTo>
                  <a:pt x="2223562" y="265090"/>
                </a:lnTo>
                <a:lnTo>
                  <a:pt x="2247138" y="254508"/>
                </a:lnTo>
                <a:close/>
              </a:path>
              <a:path w="2723515" h="1626870">
                <a:moveTo>
                  <a:pt x="2274570" y="844296"/>
                </a:moveTo>
                <a:lnTo>
                  <a:pt x="2264074" y="847696"/>
                </a:lnTo>
                <a:lnTo>
                  <a:pt x="2272284" y="854964"/>
                </a:lnTo>
                <a:lnTo>
                  <a:pt x="2274570" y="844296"/>
                </a:lnTo>
                <a:close/>
              </a:path>
              <a:path w="2723515" h="1626870">
                <a:moveTo>
                  <a:pt x="2353056" y="1165860"/>
                </a:moveTo>
                <a:lnTo>
                  <a:pt x="2327611" y="1161230"/>
                </a:lnTo>
                <a:lnTo>
                  <a:pt x="2347722" y="1177290"/>
                </a:lnTo>
                <a:lnTo>
                  <a:pt x="2353056" y="1165860"/>
                </a:lnTo>
                <a:close/>
              </a:path>
              <a:path w="2723515" h="1626870">
                <a:moveTo>
                  <a:pt x="2687574" y="512826"/>
                </a:moveTo>
                <a:lnTo>
                  <a:pt x="2686050" y="500634"/>
                </a:lnTo>
                <a:lnTo>
                  <a:pt x="2653166" y="512387"/>
                </a:lnTo>
                <a:lnTo>
                  <a:pt x="2687574" y="5128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69339" y="2748026"/>
            <a:ext cx="3088640" cy="2231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These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examples of 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good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graphs,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with</a:t>
            </a:r>
            <a:r>
              <a:rPr dirty="0" sz="2400" spc="-3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nice  line widths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good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colors.</a:t>
            </a:r>
            <a:endParaRPr sz="2400">
              <a:latin typeface="Tahoma"/>
              <a:cs typeface="Tahoma"/>
            </a:endParaRPr>
          </a:p>
          <a:p>
            <a:pPr marL="1734820">
              <a:lnSpc>
                <a:spcPct val="100000"/>
              </a:lnSpc>
              <a:spcBef>
                <a:spcPts val="2485"/>
              </a:spcBef>
            </a:pPr>
            <a:r>
              <a:rPr dirty="0" sz="2800" b="1">
                <a:latin typeface="Tahoma"/>
                <a:cs typeface="Tahoma"/>
              </a:rPr>
              <a:t>Do</a:t>
            </a:r>
            <a:r>
              <a:rPr dirty="0" sz="2800" spc="-15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Charts and</a:t>
            </a:r>
            <a:r>
              <a:rPr dirty="0" spc="-35"/>
              <a:t> </a:t>
            </a:r>
            <a:r>
              <a:rPr dirty="0" spc="-5"/>
              <a:t>Graphs</a:t>
            </a:r>
          </a:p>
        </p:txBody>
      </p:sp>
      <p:sp>
        <p:nvSpPr>
          <p:cNvPr id="3" name="object 3"/>
          <p:cNvSpPr/>
          <p:nvPr/>
        </p:nvSpPr>
        <p:spPr>
          <a:xfrm>
            <a:off x="2321051" y="5078729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4234433" y="227837"/>
                </a:moveTo>
                <a:lnTo>
                  <a:pt x="4090416" y="0"/>
                </a:lnTo>
                <a:lnTo>
                  <a:pt x="0" y="0"/>
                </a:lnTo>
                <a:lnTo>
                  <a:pt x="143256" y="227837"/>
                </a:lnTo>
                <a:lnTo>
                  <a:pt x="4234433" y="227837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321051" y="5078729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321051" y="4757928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21051" y="4445508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21051" y="4125467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21051" y="3813047"/>
            <a:ext cx="4234815" cy="219710"/>
          </a:xfrm>
          <a:custGeom>
            <a:avLst/>
            <a:gdLst/>
            <a:ahLst/>
            <a:cxnLst/>
            <a:rect l="l" t="t" r="r" b="b"/>
            <a:pathLst>
              <a:path w="4234815" h="219710">
                <a:moveTo>
                  <a:pt x="0" y="0"/>
                </a:moveTo>
                <a:lnTo>
                  <a:pt x="4090416" y="0"/>
                </a:lnTo>
                <a:lnTo>
                  <a:pt x="4234434" y="219455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21051" y="3492246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321051" y="3172205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21051" y="2859785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21051" y="2538983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0" y="0"/>
                </a:moveTo>
                <a:lnTo>
                  <a:pt x="4090416" y="0"/>
                </a:lnTo>
                <a:lnTo>
                  <a:pt x="4234434" y="227837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21051" y="5078729"/>
            <a:ext cx="4234815" cy="227965"/>
          </a:xfrm>
          <a:custGeom>
            <a:avLst/>
            <a:gdLst/>
            <a:ahLst/>
            <a:cxnLst/>
            <a:rect l="l" t="t" r="r" b="b"/>
            <a:pathLst>
              <a:path w="4234815" h="227964">
                <a:moveTo>
                  <a:pt x="4090416" y="0"/>
                </a:moveTo>
                <a:lnTo>
                  <a:pt x="4234433" y="227838"/>
                </a:lnTo>
                <a:lnTo>
                  <a:pt x="143255" y="227838"/>
                </a:lnTo>
                <a:lnTo>
                  <a:pt x="0" y="0"/>
                </a:lnTo>
                <a:lnTo>
                  <a:pt x="4090416" y="0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411467" y="2538983"/>
            <a:ext cx="144145" cy="2767965"/>
          </a:xfrm>
          <a:custGeom>
            <a:avLst/>
            <a:gdLst/>
            <a:ahLst/>
            <a:cxnLst/>
            <a:rect l="l" t="t" r="r" b="b"/>
            <a:pathLst>
              <a:path w="144145" h="2767965">
                <a:moveTo>
                  <a:pt x="144018" y="2767583"/>
                </a:moveTo>
                <a:lnTo>
                  <a:pt x="144018" y="227837"/>
                </a:lnTo>
                <a:lnTo>
                  <a:pt x="0" y="0"/>
                </a:lnTo>
                <a:lnTo>
                  <a:pt x="0" y="2539745"/>
                </a:lnTo>
                <a:lnTo>
                  <a:pt x="144018" y="2767583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321051" y="2538983"/>
            <a:ext cx="4090670" cy="2540000"/>
          </a:xfrm>
          <a:custGeom>
            <a:avLst/>
            <a:gdLst/>
            <a:ahLst/>
            <a:cxnLst/>
            <a:rect l="l" t="t" r="r" b="b"/>
            <a:pathLst>
              <a:path w="4090670" h="2540000">
                <a:moveTo>
                  <a:pt x="4090416" y="2539745"/>
                </a:moveTo>
                <a:lnTo>
                  <a:pt x="4090416" y="0"/>
                </a:lnTo>
                <a:lnTo>
                  <a:pt x="0" y="0"/>
                </a:lnTo>
                <a:lnTo>
                  <a:pt x="0" y="2539746"/>
                </a:lnTo>
                <a:lnTo>
                  <a:pt x="4090416" y="2539745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30546" y="3594353"/>
            <a:ext cx="227837" cy="1712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129784" y="3593591"/>
            <a:ext cx="227965" cy="1713230"/>
          </a:xfrm>
          <a:custGeom>
            <a:avLst/>
            <a:gdLst/>
            <a:ahLst/>
            <a:cxnLst/>
            <a:rect l="l" t="t" r="r" b="b"/>
            <a:pathLst>
              <a:path w="227964" h="1713229">
                <a:moveTo>
                  <a:pt x="0" y="1712976"/>
                </a:moveTo>
                <a:lnTo>
                  <a:pt x="0" y="0"/>
                </a:lnTo>
                <a:lnTo>
                  <a:pt x="227837" y="0"/>
                </a:lnTo>
                <a:lnTo>
                  <a:pt x="227837" y="1712976"/>
                </a:lnTo>
                <a:lnTo>
                  <a:pt x="0" y="1712976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995671" y="3375405"/>
            <a:ext cx="134874" cy="193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994909" y="3365753"/>
            <a:ext cx="135255" cy="1941195"/>
          </a:xfrm>
          <a:custGeom>
            <a:avLst/>
            <a:gdLst/>
            <a:ahLst/>
            <a:cxnLst/>
            <a:rect l="l" t="t" r="r" b="b"/>
            <a:pathLst>
              <a:path w="135254" h="1941195">
                <a:moveTo>
                  <a:pt x="0" y="1712976"/>
                </a:moveTo>
                <a:lnTo>
                  <a:pt x="0" y="0"/>
                </a:lnTo>
                <a:lnTo>
                  <a:pt x="134873" y="227837"/>
                </a:lnTo>
                <a:lnTo>
                  <a:pt x="134874" y="1940814"/>
                </a:lnTo>
                <a:lnTo>
                  <a:pt x="0" y="1712976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995671" y="3367023"/>
            <a:ext cx="361950" cy="2273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994909" y="3365753"/>
            <a:ext cx="363220" cy="227965"/>
          </a:xfrm>
          <a:custGeom>
            <a:avLst/>
            <a:gdLst/>
            <a:ahLst/>
            <a:cxnLst/>
            <a:rect l="l" t="t" r="r" b="b"/>
            <a:pathLst>
              <a:path w="363220" h="227964">
                <a:moveTo>
                  <a:pt x="362712" y="227837"/>
                </a:moveTo>
                <a:lnTo>
                  <a:pt x="227838" y="0"/>
                </a:lnTo>
                <a:lnTo>
                  <a:pt x="0" y="0"/>
                </a:lnTo>
                <a:lnTo>
                  <a:pt x="134874" y="227837"/>
                </a:lnTo>
                <a:lnTo>
                  <a:pt x="362712" y="227837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911090" y="4985765"/>
            <a:ext cx="219456" cy="3208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910328" y="4985765"/>
            <a:ext cx="219710" cy="321310"/>
          </a:xfrm>
          <a:custGeom>
            <a:avLst/>
            <a:gdLst/>
            <a:ahLst/>
            <a:cxnLst/>
            <a:rect l="l" t="t" r="r" b="b"/>
            <a:pathLst>
              <a:path w="219710" h="321310">
                <a:moveTo>
                  <a:pt x="0" y="320801"/>
                </a:moveTo>
                <a:lnTo>
                  <a:pt x="0" y="0"/>
                </a:lnTo>
                <a:lnTo>
                  <a:pt x="219455" y="0"/>
                </a:lnTo>
                <a:lnTo>
                  <a:pt x="219455" y="320801"/>
                </a:lnTo>
                <a:lnTo>
                  <a:pt x="0" y="320801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767834" y="4759705"/>
            <a:ext cx="143255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67071" y="4757928"/>
            <a:ext cx="143510" cy="548640"/>
          </a:xfrm>
          <a:custGeom>
            <a:avLst/>
            <a:gdLst/>
            <a:ahLst/>
            <a:cxnLst/>
            <a:rect l="l" t="t" r="r" b="b"/>
            <a:pathLst>
              <a:path w="143510" h="548639">
                <a:moveTo>
                  <a:pt x="0" y="320801"/>
                </a:moveTo>
                <a:lnTo>
                  <a:pt x="0" y="0"/>
                </a:lnTo>
                <a:lnTo>
                  <a:pt x="143256" y="227837"/>
                </a:lnTo>
                <a:lnTo>
                  <a:pt x="143256" y="548639"/>
                </a:lnTo>
                <a:lnTo>
                  <a:pt x="0" y="320801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767834" y="4758435"/>
            <a:ext cx="361950" cy="227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767071" y="4757928"/>
            <a:ext cx="363220" cy="227965"/>
          </a:xfrm>
          <a:custGeom>
            <a:avLst/>
            <a:gdLst/>
            <a:ahLst/>
            <a:cxnLst/>
            <a:rect l="l" t="t" r="r" b="b"/>
            <a:pathLst>
              <a:path w="363220" h="227964">
                <a:moveTo>
                  <a:pt x="362712" y="227837"/>
                </a:moveTo>
                <a:lnTo>
                  <a:pt x="227838" y="0"/>
                </a:lnTo>
                <a:lnTo>
                  <a:pt x="0" y="0"/>
                </a:lnTo>
                <a:lnTo>
                  <a:pt x="143256" y="227837"/>
                </a:lnTo>
                <a:lnTo>
                  <a:pt x="362712" y="227837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683252" y="4066794"/>
            <a:ext cx="227837" cy="1239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682490" y="4066032"/>
            <a:ext cx="227965" cy="1240790"/>
          </a:xfrm>
          <a:custGeom>
            <a:avLst/>
            <a:gdLst/>
            <a:ahLst/>
            <a:cxnLst/>
            <a:rect l="l" t="t" r="r" b="b"/>
            <a:pathLst>
              <a:path w="227964" h="1240789">
                <a:moveTo>
                  <a:pt x="0" y="1240536"/>
                </a:moveTo>
                <a:lnTo>
                  <a:pt x="0" y="0"/>
                </a:lnTo>
                <a:lnTo>
                  <a:pt x="227837" y="0"/>
                </a:lnTo>
                <a:lnTo>
                  <a:pt x="227837" y="1240536"/>
                </a:lnTo>
                <a:lnTo>
                  <a:pt x="0" y="1240536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539996" y="3845305"/>
            <a:ext cx="143255" cy="1460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539234" y="3838194"/>
            <a:ext cx="143510" cy="1468755"/>
          </a:xfrm>
          <a:custGeom>
            <a:avLst/>
            <a:gdLst/>
            <a:ahLst/>
            <a:cxnLst/>
            <a:rect l="l" t="t" r="r" b="b"/>
            <a:pathLst>
              <a:path w="143510" h="1468754">
                <a:moveTo>
                  <a:pt x="0" y="1240536"/>
                </a:moveTo>
                <a:lnTo>
                  <a:pt x="0" y="0"/>
                </a:lnTo>
                <a:lnTo>
                  <a:pt x="143255" y="227838"/>
                </a:lnTo>
                <a:lnTo>
                  <a:pt x="143256" y="1468374"/>
                </a:lnTo>
                <a:lnTo>
                  <a:pt x="0" y="1240536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539234" y="3838194"/>
            <a:ext cx="371475" cy="227965"/>
          </a:xfrm>
          <a:custGeom>
            <a:avLst/>
            <a:gdLst/>
            <a:ahLst/>
            <a:cxnLst/>
            <a:rect l="l" t="t" r="r" b="b"/>
            <a:pathLst>
              <a:path w="371475" h="227964">
                <a:moveTo>
                  <a:pt x="371094" y="227837"/>
                </a:moveTo>
                <a:lnTo>
                  <a:pt x="227838" y="0"/>
                </a:lnTo>
                <a:lnTo>
                  <a:pt x="0" y="0"/>
                </a:lnTo>
                <a:lnTo>
                  <a:pt x="143256" y="227837"/>
                </a:lnTo>
                <a:lnTo>
                  <a:pt x="371094" y="227837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109465" y="4927091"/>
            <a:ext cx="227837" cy="379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108703" y="4927091"/>
            <a:ext cx="227965" cy="379730"/>
          </a:xfrm>
          <a:custGeom>
            <a:avLst/>
            <a:gdLst/>
            <a:ahLst/>
            <a:cxnLst/>
            <a:rect l="l" t="t" r="r" b="b"/>
            <a:pathLst>
              <a:path w="227964" h="379729">
                <a:moveTo>
                  <a:pt x="0" y="379475"/>
                </a:moveTo>
                <a:lnTo>
                  <a:pt x="0" y="0"/>
                </a:lnTo>
                <a:lnTo>
                  <a:pt x="227837" y="0"/>
                </a:lnTo>
                <a:lnTo>
                  <a:pt x="227837" y="379475"/>
                </a:lnTo>
                <a:lnTo>
                  <a:pt x="0" y="379475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966209" y="4701285"/>
            <a:ext cx="143255" cy="6045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965447" y="4699253"/>
            <a:ext cx="143510" cy="607695"/>
          </a:xfrm>
          <a:custGeom>
            <a:avLst/>
            <a:gdLst/>
            <a:ahLst/>
            <a:cxnLst/>
            <a:rect l="l" t="t" r="r" b="b"/>
            <a:pathLst>
              <a:path w="143510" h="607695">
                <a:moveTo>
                  <a:pt x="0" y="379475"/>
                </a:moveTo>
                <a:lnTo>
                  <a:pt x="0" y="0"/>
                </a:lnTo>
                <a:lnTo>
                  <a:pt x="143256" y="227837"/>
                </a:lnTo>
                <a:lnTo>
                  <a:pt x="143256" y="607313"/>
                </a:lnTo>
                <a:lnTo>
                  <a:pt x="0" y="379475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966209" y="4699761"/>
            <a:ext cx="370331" cy="22733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965447" y="4699253"/>
            <a:ext cx="371475" cy="227965"/>
          </a:xfrm>
          <a:custGeom>
            <a:avLst/>
            <a:gdLst/>
            <a:ahLst/>
            <a:cxnLst/>
            <a:rect l="l" t="t" r="r" b="b"/>
            <a:pathLst>
              <a:path w="371475" h="227964">
                <a:moveTo>
                  <a:pt x="371093" y="227837"/>
                </a:moveTo>
                <a:lnTo>
                  <a:pt x="227837" y="0"/>
                </a:lnTo>
                <a:lnTo>
                  <a:pt x="0" y="0"/>
                </a:lnTo>
                <a:lnTo>
                  <a:pt x="143255" y="227837"/>
                </a:lnTo>
                <a:lnTo>
                  <a:pt x="371093" y="227837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881628" y="3779520"/>
            <a:ext cx="227837" cy="1527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880865" y="3779520"/>
            <a:ext cx="227965" cy="1527175"/>
          </a:xfrm>
          <a:custGeom>
            <a:avLst/>
            <a:gdLst/>
            <a:ahLst/>
            <a:cxnLst/>
            <a:rect l="l" t="t" r="r" b="b"/>
            <a:pathLst>
              <a:path w="227964" h="1527175">
                <a:moveTo>
                  <a:pt x="0" y="1527048"/>
                </a:moveTo>
                <a:lnTo>
                  <a:pt x="0" y="0"/>
                </a:lnTo>
                <a:lnTo>
                  <a:pt x="227837" y="0"/>
                </a:lnTo>
                <a:lnTo>
                  <a:pt x="227837" y="1527048"/>
                </a:lnTo>
                <a:lnTo>
                  <a:pt x="0" y="1527048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746753" y="3553205"/>
            <a:ext cx="134874" cy="17526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745991" y="3551682"/>
            <a:ext cx="135255" cy="1755139"/>
          </a:xfrm>
          <a:custGeom>
            <a:avLst/>
            <a:gdLst/>
            <a:ahLst/>
            <a:cxnLst/>
            <a:rect l="l" t="t" r="r" b="b"/>
            <a:pathLst>
              <a:path w="135254" h="1755139">
                <a:moveTo>
                  <a:pt x="0" y="1527048"/>
                </a:moveTo>
                <a:lnTo>
                  <a:pt x="0" y="0"/>
                </a:lnTo>
                <a:lnTo>
                  <a:pt x="134873" y="227838"/>
                </a:lnTo>
                <a:lnTo>
                  <a:pt x="134874" y="1754886"/>
                </a:lnTo>
                <a:lnTo>
                  <a:pt x="0" y="1527048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746753" y="3553459"/>
            <a:ext cx="361950" cy="2260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745991" y="3551682"/>
            <a:ext cx="363220" cy="227965"/>
          </a:xfrm>
          <a:custGeom>
            <a:avLst/>
            <a:gdLst/>
            <a:ahLst/>
            <a:cxnLst/>
            <a:rect l="l" t="t" r="r" b="b"/>
            <a:pathLst>
              <a:path w="363220" h="227964">
                <a:moveTo>
                  <a:pt x="362712" y="227837"/>
                </a:moveTo>
                <a:lnTo>
                  <a:pt x="219456" y="0"/>
                </a:lnTo>
                <a:lnTo>
                  <a:pt x="0" y="0"/>
                </a:lnTo>
                <a:lnTo>
                  <a:pt x="134874" y="227837"/>
                </a:lnTo>
                <a:lnTo>
                  <a:pt x="362712" y="227837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654552" y="4479797"/>
            <a:ext cx="227075" cy="8267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653790" y="4479797"/>
            <a:ext cx="227329" cy="826769"/>
          </a:xfrm>
          <a:custGeom>
            <a:avLst/>
            <a:gdLst/>
            <a:ahLst/>
            <a:cxnLst/>
            <a:rect l="l" t="t" r="r" b="b"/>
            <a:pathLst>
              <a:path w="227329" h="826770">
                <a:moveTo>
                  <a:pt x="0" y="826769"/>
                </a:moveTo>
                <a:lnTo>
                  <a:pt x="0" y="0"/>
                </a:lnTo>
                <a:lnTo>
                  <a:pt x="227075" y="0"/>
                </a:lnTo>
                <a:lnTo>
                  <a:pt x="227075" y="826769"/>
                </a:lnTo>
                <a:lnTo>
                  <a:pt x="0" y="826769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518915" y="4252976"/>
            <a:ext cx="135636" cy="10528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518153" y="4251959"/>
            <a:ext cx="135890" cy="1054735"/>
          </a:xfrm>
          <a:custGeom>
            <a:avLst/>
            <a:gdLst/>
            <a:ahLst/>
            <a:cxnLst/>
            <a:rect l="l" t="t" r="r" b="b"/>
            <a:pathLst>
              <a:path w="135889" h="1054735">
                <a:moveTo>
                  <a:pt x="0" y="826770"/>
                </a:moveTo>
                <a:lnTo>
                  <a:pt x="0" y="0"/>
                </a:lnTo>
                <a:lnTo>
                  <a:pt x="135635" y="227838"/>
                </a:lnTo>
                <a:lnTo>
                  <a:pt x="135636" y="1054608"/>
                </a:lnTo>
                <a:lnTo>
                  <a:pt x="0" y="826770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518153" y="4251959"/>
            <a:ext cx="363220" cy="227965"/>
          </a:xfrm>
          <a:custGeom>
            <a:avLst/>
            <a:gdLst/>
            <a:ahLst/>
            <a:cxnLst/>
            <a:rect l="l" t="t" r="r" b="b"/>
            <a:pathLst>
              <a:path w="363220" h="227964">
                <a:moveTo>
                  <a:pt x="362712" y="227837"/>
                </a:moveTo>
                <a:lnTo>
                  <a:pt x="227838" y="0"/>
                </a:lnTo>
                <a:lnTo>
                  <a:pt x="0" y="0"/>
                </a:lnTo>
                <a:lnTo>
                  <a:pt x="135636" y="227837"/>
                </a:lnTo>
                <a:lnTo>
                  <a:pt x="362712" y="227837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89148" y="2835401"/>
            <a:ext cx="227837" cy="247116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88385" y="2834639"/>
            <a:ext cx="227965" cy="2472055"/>
          </a:xfrm>
          <a:custGeom>
            <a:avLst/>
            <a:gdLst/>
            <a:ahLst/>
            <a:cxnLst/>
            <a:rect l="l" t="t" r="r" b="b"/>
            <a:pathLst>
              <a:path w="227964" h="2472054">
                <a:moveTo>
                  <a:pt x="0" y="2471928"/>
                </a:moveTo>
                <a:lnTo>
                  <a:pt x="0" y="0"/>
                </a:lnTo>
                <a:lnTo>
                  <a:pt x="227837" y="0"/>
                </a:lnTo>
                <a:lnTo>
                  <a:pt x="227837" y="2471928"/>
                </a:lnTo>
                <a:lnTo>
                  <a:pt x="0" y="2471928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945892" y="2613405"/>
            <a:ext cx="143256" cy="2692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945129" y="2606801"/>
            <a:ext cx="143510" cy="2700020"/>
          </a:xfrm>
          <a:custGeom>
            <a:avLst/>
            <a:gdLst/>
            <a:ahLst/>
            <a:cxnLst/>
            <a:rect l="l" t="t" r="r" b="b"/>
            <a:pathLst>
              <a:path w="143510" h="2700020">
                <a:moveTo>
                  <a:pt x="0" y="2471928"/>
                </a:moveTo>
                <a:lnTo>
                  <a:pt x="0" y="0"/>
                </a:lnTo>
                <a:lnTo>
                  <a:pt x="143255" y="227837"/>
                </a:lnTo>
                <a:lnTo>
                  <a:pt x="143256" y="2699766"/>
                </a:lnTo>
                <a:lnTo>
                  <a:pt x="0" y="2471928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945892" y="2608072"/>
            <a:ext cx="370331" cy="2273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945129" y="2606801"/>
            <a:ext cx="371475" cy="227965"/>
          </a:xfrm>
          <a:custGeom>
            <a:avLst/>
            <a:gdLst/>
            <a:ahLst/>
            <a:cxnLst/>
            <a:rect l="l" t="t" r="r" b="b"/>
            <a:pathLst>
              <a:path w="371475" h="227964">
                <a:moveTo>
                  <a:pt x="371094" y="227837"/>
                </a:moveTo>
                <a:lnTo>
                  <a:pt x="227837" y="0"/>
                </a:lnTo>
                <a:lnTo>
                  <a:pt x="0" y="0"/>
                </a:lnTo>
                <a:lnTo>
                  <a:pt x="143255" y="227837"/>
                </a:lnTo>
                <a:lnTo>
                  <a:pt x="371094" y="227837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861310" y="3880865"/>
            <a:ext cx="227837" cy="14257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860548" y="3880865"/>
            <a:ext cx="227965" cy="1426210"/>
          </a:xfrm>
          <a:custGeom>
            <a:avLst/>
            <a:gdLst/>
            <a:ahLst/>
            <a:cxnLst/>
            <a:rect l="l" t="t" r="r" b="b"/>
            <a:pathLst>
              <a:path w="227964" h="1426210">
                <a:moveTo>
                  <a:pt x="0" y="1425702"/>
                </a:moveTo>
                <a:lnTo>
                  <a:pt x="0" y="0"/>
                </a:lnTo>
                <a:lnTo>
                  <a:pt x="227837" y="0"/>
                </a:lnTo>
                <a:lnTo>
                  <a:pt x="227837" y="1425702"/>
                </a:lnTo>
                <a:lnTo>
                  <a:pt x="0" y="1425702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718054" y="3654805"/>
            <a:ext cx="143256" cy="1651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717292" y="3653028"/>
            <a:ext cx="143510" cy="1653539"/>
          </a:xfrm>
          <a:custGeom>
            <a:avLst/>
            <a:gdLst/>
            <a:ahLst/>
            <a:cxnLst/>
            <a:rect l="l" t="t" r="r" b="b"/>
            <a:pathLst>
              <a:path w="143510" h="1653539">
                <a:moveTo>
                  <a:pt x="0" y="1425702"/>
                </a:moveTo>
                <a:lnTo>
                  <a:pt x="0" y="0"/>
                </a:lnTo>
                <a:lnTo>
                  <a:pt x="143255" y="227837"/>
                </a:lnTo>
                <a:lnTo>
                  <a:pt x="143256" y="1653539"/>
                </a:lnTo>
                <a:lnTo>
                  <a:pt x="0" y="1425702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718054" y="3653535"/>
            <a:ext cx="370331" cy="2273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2717292" y="3653028"/>
            <a:ext cx="371475" cy="227965"/>
          </a:xfrm>
          <a:custGeom>
            <a:avLst/>
            <a:gdLst/>
            <a:ahLst/>
            <a:cxnLst/>
            <a:rect l="l" t="t" r="r" b="b"/>
            <a:pathLst>
              <a:path w="371475" h="227964">
                <a:moveTo>
                  <a:pt x="371094" y="227837"/>
                </a:moveTo>
                <a:lnTo>
                  <a:pt x="227837" y="0"/>
                </a:lnTo>
                <a:lnTo>
                  <a:pt x="0" y="0"/>
                </a:lnTo>
                <a:lnTo>
                  <a:pt x="143255" y="227837"/>
                </a:lnTo>
                <a:lnTo>
                  <a:pt x="371094" y="227837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2633472" y="3467861"/>
            <a:ext cx="227837" cy="183870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632710" y="3467100"/>
            <a:ext cx="227965" cy="1839595"/>
          </a:xfrm>
          <a:custGeom>
            <a:avLst/>
            <a:gdLst/>
            <a:ahLst/>
            <a:cxnLst/>
            <a:rect l="l" t="t" r="r" b="b"/>
            <a:pathLst>
              <a:path w="227964" h="1839595">
                <a:moveTo>
                  <a:pt x="0" y="1839467"/>
                </a:moveTo>
                <a:lnTo>
                  <a:pt x="0" y="0"/>
                </a:lnTo>
                <a:lnTo>
                  <a:pt x="227837" y="0"/>
                </a:lnTo>
                <a:lnTo>
                  <a:pt x="227837" y="1839467"/>
                </a:lnTo>
                <a:lnTo>
                  <a:pt x="0" y="1839467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2490216" y="3248405"/>
            <a:ext cx="143256" cy="20574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2489454" y="3239261"/>
            <a:ext cx="143510" cy="2067560"/>
          </a:xfrm>
          <a:custGeom>
            <a:avLst/>
            <a:gdLst/>
            <a:ahLst/>
            <a:cxnLst/>
            <a:rect l="l" t="t" r="r" b="b"/>
            <a:pathLst>
              <a:path w="143510" h="2067560">
                <a:moveTo>
                  <a:pt x="0" y="1839468"/>
                </a:moveTo>
                <a:lnTo>
                  <a:pt x="0" y="0"/>
                </a:lnTo>
                <a:lnTo>
                  <a:pt x="143255" y="227838"/>
                </a:lnTo>
                <a:lnTo>
                  <a:pt x="143256" y="2067306"/>
                </a:lnTo>
                <a:lnTo>
                  <a:pt x="0" y="1839468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2489454" y="3239261"/>
            <a:ext cx="371475" cy="227965"/>
          </a:xfrm>
          <a:custGeom>
            <a:avLst/>
            <a:gdLst/>
            <a:ahLst/>
            <a:cxnLst/>
            <a:rect l="l" t="t" r="r" b="b"/>
            <a:pathLst>
              <a:path w="371475" h="227964">
                <a:moveTo>
                  <a:pt x="371094" y="227837"/>
                </a:moveTo>
                <a:lnTo>
                  <a:pt x="227837" y="0"/>
                </a:lnTo>
                <a:lnTo>
                  <a:pt x="0" y="0"/>
                </a:lnTo>
                <a:lnTo>
                  <a:pt x="143255" y="227837"/>
                </a:lnTo>
                <a:lnTo>
                  <a:pt x="371094" y="227837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555485" y="2766822"/>
            <a:ext cx="0" cy="2540000"/>
          </a:xfrm>
          <a:custGeom>
            <a:avLst/>
            <a:gdLst/>
            <a:ahLst/>
            <a:cxnLst/>
            <a:rect l="l" t="t" r="r" b="b"/>
            <a:pathLst>
              <a:path w="0" h="2540000">
                <a:moveTo>
                  <a:pt x="0" y="2539746"/>
                </a:moveTo>
                <a:lnTo>
                  <a:pt x="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555485" y="5306567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555485" y="498576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555485" y="4673346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555485" y="4353305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555485" y="403250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6555485" y="372008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555485" y="3400044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555485" y="3087623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555485" y="2766822"/>
            <a:ext cx="41910" cy="0"/>
          </a:xfrm>
          <a:custGeom>
            <a:avLst/>
            <a:gdLst/>
            <a:ahLst/>
            <a:cxnLst/>
            <a:rect l="l" t="t" r="r" b="b"/>
            <a:pathLst>
              <a:path w="41909" h="0">
                <a:moveTo>
                  <a:pt x="0" y="0"/>
                </a:moveTo>
                <a:lnTo>
                  <a:pt x="41910" y="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6602221" y="4593646"/>
            <a:ext cx="160020" cy="7905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0" b="1">
                <a:latin typeface="Tahoma"/>
                <a:cs typeface="Tahoma"/>
              </a:rPr>
              <a:t>20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50" spc="-20" b="1">
                <a:latin typeface="Tahoma"/>
                <a:cs typeface="Tahoma"/>
              </a:rPr>
              <a:t>10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50" b="1">
                <a:latin typeface="Tahoma"/>
                <a:cs typeface="Tahoma"/>
              </a:rPr>
              <a:t>0</a:t>
            </a:r>
            <a:endParaRPr sz="85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02221" y="4273612"/>
            <a:ext cx="16002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0" b="1">
                <a:latin typeface="Tahoma"/>
                <a:cs typeface="Tahoma"/>
              </a:rPr>
              <a:t>30</a:t>
            </a:r>
            <a:endParaRPr sz="85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602221" y="3952811"/>
            <a:ext cx="16002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0" b="1">
                <a:latin typeface="Tahoma"/>
                <a:cs typeface="Tahoma"/>
              </a:rPr>
              <a:t>40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6602221" y="3640387"/>
            <a:ext cx="16002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0" b="1">
                <a:latin typeface="Tahoma"/>
                <a:cs typeface="Tahoma"/>
              </a:rPr>
              <a:t>50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602221" y="2687129"/>
            <a:ext cx="160020" cy="7905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20" b="1">
                <a:latin typeface="Tahoma"/>
                <a:cs typeface="Tahoma"/>
              </a:rPr>
              <a:t>80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850" spc="-20" b="1">
                <a:latin typeface="Tahoma"/>
                <a:cs typeface="Tahoma"/>
              </a:rPr>
              <a:t>70</a:t>
            </a:r>
            <a:endParaRPr sz="8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50" spc="-20" b="1">
                <a:latin typeface="Tahoma"/>
                <a:cs typeface="Tahoma"/>
              </a:rPr>
              <a:t>60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464307" y="5306567"/>
            <a:ext cx="4091304" cy="41910"/>
          </a:xfrm>
          <a:custGeom>
            <a:avLst/>
            <a:gdLst/>
            <a:ahLst/>
            <a:cxnLst/>
            <a:rect l="l" t="t" r="r" b="b"/>
            <a:pathLst>
              <a:path w="4091304" h="41910">
                <a:moveTo>
                  <a:pt x="4091178" y="0"/>
                </a:moveTo>
                <a:lnTo>
                  <a:pt x="0" y="0"/>
                </a:lnTo>
                <a:lnTo>
                  <a:pt x="0" y="4191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484626" y="5306567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505705" y="5306567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5534405" y="5306567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6555485" y="5306567"/>
            <a:ext cx="0" cy="41910"/>
          </a:xfrm>
          <a:custGeom>
            <a:avLst/>
            <a:gdLst/>
            <a:ahLst/>
            <a:cxnLst/>
            <a:rect l="l" t="t" r="r" b="b"/>
            <a:pathLst>
              <a:path w="0" h="41910">
                <a:moveTo>
                  <a:pt x="0" y="0"/>
                </a:moveTo>
                <a:lnTo>
                  <a:pt x="0" y="41910"/>
                </a:lnTo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2569717" y="5361745"/>
            <a:ext cx="80772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10" b="1">
                <a:latin typeface="Tahoma"/>
                <a:cs typeface="Tahoma"/>
              </a:rPr>
              <a:t>North</a:t>
            </a:r>
            <a:r>
              <a:rPr dirty="0" sz="850" spc="-60" b="1">
                <a:latin typeface="Tahoma"/>
                <a:cs typeface="Tahoma"/>
              </a:rPr>
              <a:t> </a:t>
            </a:r>
            <a:r>
              <a:rPr dirty="0" sz="850" b="1">
                <a:latin typeface="Tahoma"/>
                <a:cs typeface="Tahoma"/>
              </a:rPr>
              <a:t>America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801238" y="5361745"/>
            <a:ext cx="402590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spc="-60" b="1">
                <a:latin typeface="Tahoma"/>
                <a:cs typeface="Tahoma"/>
              </a:rPr>
              <a:t>E</a:t>
            </a:r>
            <a:r>
              <a:rPr dirty="0" sz="850" spc="-25" b="1">
                <a:latin typeface="Tahoma"/>
                <a:cs typeface="Tahoma"/>
              </a:rPr>
              <a:t>u</a:t>
            </a:r>
            <a:r>
              <a:rPr dirty="0" sz="850" spc="30" b="1">
                <a:latin typeface="Tahoma"/>
                <a:cs typeface="Tahoma"/>
              </a:rPr>
              <a:t>r</a:t>
            </a:r>
            <a:r>
              <a:rPr dirty="0" sz="850" spc="-5" b="1">
                <a:latin typeface="Tahoma"/>
                <a:cs typeface="Tahoma"/>
              </a:rPr>
              <a:t>o</a:t>
            </a:r>
            <a:r>
              <a:rPr dirty="0" sz="850" spc="-10" b="1">
                <a:latin typeface="Tahoma"/>
                <a:cs typeface="Tahoma"/>
              </a:rPr>
              <a:t>p</a:t>
            </a:r>
            <a:r>
              <a:rPr dirty="0" sz="850" b="1">
                <a:latin typeface="Tahoma"/>
                <a:cs typeface="Tahoma"/>
              </a:rPr>
              <a:t>e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746023" y="5361745"/>
            <a:ext cx="546735" cy="15748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50" b="1">
                <a:latin typeface="Tahoma"/>
                <a:cs typeface="Tahoma"/>
              </a:rPr>
              <a:t>A</a:t>
            </a:r>
            <a:r>
              <a:rPr dirty="0" sz="850" spc="-204" b="1">
                <a:latin typeface="Tahoma"/>
                <a:cs typeface="Tahoma"/>
              </a:rPr>
              <a:t> </a:t>
            </a:r>
            <a:r>
              <a:rPr dirty="0" sz="850" spc="-10" b="1">
                <a:latin typeface="Tahoma"/>
                <a:cs typeface="Tahoma"/>
              </a:rPr>
              <a:t>ustrailia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986016" y="3813809"/>
            <a:ext cx="92964" cy="922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6985254" y="3813047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0" y="0"/>
                </a:lnTo>
                <a:lnTo>
                  <a:pt x="92964" y="0"/>
                </a:lnTo>
                <a:lnTo>
                  <a:pt x="92964" y="92963"/>
                </a:lnTo>
                <a:lnTo>
                  <a:pt x="0" y="92963"/>
                </a:lnTo>
                <a:close/>
              </a:path>
            </a:pathLst>
          </a:custGeom>
          <a:ln w="8432">
            <a:solidFill>
              <a:srgbClr val="9ACC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6986016" y="4091940"/>
            <a:ext cx="92964" cy="929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6985254" y="4091178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0" y="0"/>
                </a:lnTo>
                <a:lnTo>
                  <a:pt x="92964" y="0"/>
                </a:lnTo>
                <a:lnTo>
                  <a:pt x="92964" y="92963"/>
                </a:lnTo>
                <a:lnTo>
                  <a:pt x="0" y="92963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6986016" y="4370070"/>
            <a:ext cx="92964" cy="9296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6985254" y="4370070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0" y="92963"/>
                </a:moveTo>
                <a:lnTo>
                  <a:pt x="0" y="0"/>
                </a:lnTo>
                <a:lnTo>
                  <a:pt x="92964" y="0"/>
                </a:lnTo>
                <a:lnTo>
                  <a:pt x="92964" y="92963"/>
                </a:lnTo>
                <a:lnTo>
                  <a:pt x="0" y="92963"/>
                </a:lnTo>
                <a:close/>
              </a:path>
            </a:pathLst>
          </a:custGeom>
          <a:ln w="84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6918197" y="3703320"/>
            <a:ext cx="877569" cy="852169"/>
          </a:xfrm>
          <a:prstGeom prst="rect">
            <a:avLst/>
          </a:prstGeom>
          <a:ln w="8432">
            <a:solidFill>
              <a:srgbClr val="000000"/>
            </a:solidFill>
          </a:ln>
        </p:spPr>
        <p:txBody>
          <a:bodyPr wrap="square" lIns="0" tIns="45720" rIns="0" bIns="0" rtlCol="0" vert="horz">
            <a:spAutoFit/>
          </a:bodyPr>
          <a:lstStyle/>
          <a:p>
            <a:pPr marL="210820">
              <a:lnSpc>
                <a:spcPct val="100000"/>
              </a:lnSpc>
              <a:spcBef>
                <a:spcPts val="360"/>
              </a:spcBef>
            </a:pPr>
            <a:r>
              <a:rPr dirty="0" sz="1300" spc="-30" b="1" i="1">
                <a:latin typeface="Tahoma"/>
                <a:cs typeface="Tahoma"/>
              </a:rPr>
              <a:t>Mode</a:t>
            </a:r>
            <a:r>
              <a:rPr dirty="0" sz="1300" spc="-80" b="1" i="1">
                <a:latin typeface="Tahoma"/>
                <a:cs typeface="Tahoma"/>
              </a:rPr>
              <a:t> </a:t>
            </a:r>
            <a:r>
              <a:rPr dirty="0" sz="1300" spc="-35" b="1" i="1">
                <a:latin typeface="Tahoma"/>
                <a:cs typeface="Tahoma"/>
              </a:rPr>
              <a:t>A</a:t>
            </a:r>
            <a:endParaRPr sz="1300">
              <a:latin typeface="Tahoma"/>
              <a:cs typeface="Tahoma"/>
            </a:endParaRPr>
          </a:p>
          <a:p>
            <a:pPr marL="210820" marR="59690">
              <a:lnSpc>
                <a:spcPts val="2190"/>
              </a:lnSpc>
              <a:spcBef>
                <a:spcPts val="185"/>
              </a:spcBef>
            </a:pPr>
            <a:r>
              <a:rPr dirty="0" sz="1250" spc="5" b="1">
                <a:latin typeface="Tahoma"/>
                <a:cs typeface="Tahoma"/>
              </a:rPr>
              <a:t>Mode</a:t>
            </a:r>
            <a:r>
              <a:rPr dirty="0" sz="1250" spc="-60" b="1">
                <a:latin typeface="Tahoma"/>
                <a:cs typeface="Tahoma"/>
              </a:rPr>
              <a:t> </a:t>
            </a:r>
            <a:r>
              <a:rPr dirty="0" sz="1250" b="1">
                <a:latin typeface="Tahoma"/>
                <a:cs typeface="Tahoma"/>
              </a:rPr>
              <a:t>B  </a:t>
            </a:r>
            <a:r>
              <a:rPr dirty="0" sz="1250" spc="5" b="1">
                <a:latin typeface="Tahoma"/>
                <a:cs typeface="Tahoma"/>
              </a:rPr>
              <a:t>Mode</a:t>
            </a:r>
            <a:r>
              <a:rPr dirty="0" sz="1250" spc="-70" b="1">
                <a:latin typeface="Tahoma"/>
                <a:cs typeface="Tahoma"/>
              </a:rPr>
              <a:t> </a:t>
            </a:r>
            <a:r>
              <a:rPr dirty="0" sz="1250" b="1">
                <a:latin typeface="Tahoma"/>
                <a:cs typeface="Tahoma"/>
              </a:rPr>
              <a:t>C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72000" y="5715000"/>
            <a:ext cx="2971800" cy="1371600"/>
          </a:xfrm>
          <a:custGeom>
            <a:avLst/>
            <a:gdLst/>
            <a:ahLst/>
            <a:cxnLst/>
            <a:rect l="l" t="t" r="r" b="b"/>
            <a:pathLst>
              <a:path w="2971800" h="1371600">
                <a:moveTo>
                  <a:pt x="541781" y="1151844"/>
                </a:moveTo>
                <a:lnTo>
                  <a:pt x="541781" y="736091"/>
                </a:lnTo>
                <a:lnTo>
                  <a:pt x="0" y="818387"/>
                </a:lnTo>
                <a:lnTo>
                  <a:pt x="458723" y="976121"/>
                </a:lnTo>
                <a:lnTo>
                  <a:pt x="458723" y="1147404"/>
                </a:lnTo>
                <a:lnTo>
                  <a:pt x="541781" y="1151844"/>
                </a:lnTo>
                <a:close/>
              </a:path>
              <a:path w="2971800" h="1371600">
                <a:moveTo>
                  <a:pt x="739139" y="1333341"/>
                </a:moveTo>
                <a:lnTo>
                  <a:pt x="739139" y="496823"/>
                </a:lnTo>
                <a:lnTo>
                  <a:pt x="161543" y="525779"/>
                </a:lnTo>
                <a:lnTo>
                  <a:pt x="541781" y="736091"/>
                </a:lnTo>
                <a:lnTo>
                  <a:pt x="541781" y="1151844"/>
                </a:lnTo>
                <a:lnTo>
                  <a:pt x="661415" y="1158239"/>
                </a:lnTo>
                <a:lnTo>
                  <a:pt x="676655" y="1371599"/>
                </a:lnTo>
                <a:lnTo>
                  <a:pt x="739139" y="1333341"/>
                </a:lnTo>
                <a:close/>
              </a:path>
              <a:path w="2971800" h="1371600">
                <a:moveTo>
                  <a:pt x="458723" y="1147404"/>
                </a:moveTo>
                <a:lnTo>
                  <a:pt x="458723" y="976121"/>
                </a:lnTo>
                <a:lnTo>
                  <a:pt x="176783" y="1132331"/>
                </a:lnTo>
                <a:lnTo>
                  <a:pt x="458723" y="1147404"/>
                </a:lnTo>
                <a:close/>
              </a:path>
              <a:path w="2971800" h="1371600">
                <a:moveTo>
                  <a:pt x="2035302" y="0"/>
                </a:moveTo>
                <a:lnTo>
                  <a:pt x="1577339" y="275843"/>
                </a:lnTo>
                <a:lnTo>
                  <a:pt x="1338071" y="120395"/>
                </a:lnTo>
                <a:lnTo>
                  <a:pt x="1176527" y="405383"/>
                </a:lnTo>
                <a:lnTo>
                  <a:pt x="619505" y="230885"/>
                </a:lnTo>
                <a:lnTo>
                  <a:pt x="739139" y="496823"/>
                </a:lnTo>
                <a:lnTo>
                  <a:pt x="739139" y="1333341"/>
                </a:lnTo>
                <a:lnTo>
                  <a:pt x="1036319" y="1151381"/>
                </a:lnTo>
                <a:lnTo>
                  <a:pt x="1197102" y="1251965"/>
                </a:lnTo>
                <a:lnTo>
                  <a:pt x="1358645" y="1103375"/>
                </a:lnTo>
                <a:lnTo>
                  <a:pt x="1597914" y="1197101"/>
                </a:lnTo>
                <a:lnTo>
                  <a:pt x="1676400" y="1011935"/>
                </a:lnTo>
                <a:lnTo>
                  <a:pt x="1998726" y="1089604"/>
                </a:lnTo>
                <a:lnTo>
                  <a:pt x="1998726" y="367283"/>
                </a:lnTo>
                <a:lnTo>
                  <a:pt x="2035302" y="0"/>
                </a:lnTo>
                <a:close/>
              </a:path>
              <a:path w="2971800" h="1371600">
                <a:moveTo>
                  <a:pt x="2478024" y="201929"/>
                </a:moveTo>
                <a:lnTo>
                  <a:pt x="1998726" y="367283"/>
                </a:lnTo>
                <a:lnTo>
                  <a:pt x="1998726" y="1089604"/>
                </a:lnTo>
                <a:lnTo>
                  <a:pt x="2014727" y="1093460"/>
                </a:lnTo>
                <a:lnTo>
                  <a:pt x="2014727" y="911351"/>
                </a:lnTo>
                <a:lnTo>
                  <a:pt x="2253996" y="944818"/>
                </a:lnTo>
                <a:lnTo>
                  <a:pt x="2253996" y="415289"/>
                </a:lnTo>
                <a:lnTo>
                  <a:pt x="2478024" y="201929"/>
                </a:lnTo>
                <a:close/>
              </a:path>
              <a:path w="2971800" h="1371600">
                <a:moveTo>
                  <a:pt x="2055876" y="1103375"/>
                </a:moveTo>
                <a:lnTo>
                  <a:pt x="2014727" y="911351"/>
                </a:lnTo>
                <a:lnTo>
                  <a:pt x="2014727" y="1093460"/>
                </a:lnTo>
                <a:lnTo>
                  <a:pt x="2055876" y="1103375"/>
                </a:lnTo>
                <a:close/>
              </a:path>
              <a:path w="2971800" h="1371600">
                <a:moveTo>
                  <a:pt x="2971800" y="422147"/>
                </a:moveTo>
                <a:lnTo>
                  <a:pt x="2253996" y="415289"/>
                </a:lnTo>
                <a:lnTo>
                  <a:pt x="2253996" y="781811"/>
                </a:lnTo>
                <a:lnTo>
                  <a:pt x="2337054" y="761108"/>
                </a:lnTo>
                <a:lnTo>
                  <a:pt x="2337054" y="597407"/>
                </a:lnTo>
                <a:lnTo>
                  <a:pt x="2971800" y="422147"/>
                </a:lnTo>
                <a:close/>
              </a:path>
              <a:path w="2971800" h="1371600">
                <a:moveTo>
                  <a:pt x="2597658" y="992885"/>
                </a:moveTo>
                <a:lnTo>
                  <a:pt x="2253996" y="781811"/>
                </a:lnTo>
                <a:lnTo>
                  <a:pt x="2253996" y="944818"/>
                </a:lnTo>
                <a:lnTo>
                  <a:pt x="2597658" y="992885"/>
                </a:lnTo>
                <a:close/>
              </a:path>
              <a:path w="2971800" h="1371600">
                <a:moveTo>
                  <a:pt x="2513838" y="717041"/>
                </a:moveTo>
                <a:lnTo>
                  <a:pt x="2337054" y="597407"/>
                </a:lnTo>
                <a:lnTo>
                  <a:pt x="2337054" y="761108"/>
                </a:lnTo>
                <a:lnTo>
                  <a:pt x="2513838" y="71704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4546091" y="5703570"/>
            <a:ext cx="3043555" cy="1394460"/>
          </a:xfrm>
          <a:custGeom>
            <a:avLst/>
            <a:gdLst/>
            <a:ahLst/>
            <a:cxnLst/>
            <a:rect l="l" t="t" r="r" b="b"/>
            <a:pathLst>
              <a:path w="3043554" h="1394459">
                <a:moveTo>
                  <a:pt x="566928" y="754328"/>
                </a:moveTo>
                <a:lnTo>
                  <a:pt x="566928" y="741426"/>
                </a:lnTo>
                <a:lnTo>
                  <a:pt x="564642" y="753618"/>
                </a:lnTo>
                <a:lnTo>
                  <a:pt x="547857" y="744296"/>
                </a:lnTo>
                <a:lnTo>
                  <a:pt x="0" y="826769"/>
                </a:lnTo>
                <a:lnTo>
                  <a:pt x="27432" y="836260"/>
                </a:lnTo>
                <a:lnTo>
                  <a:pt x="27432" y="835913"/>
                </a:lnTo>
                <a:lnTo>
                  <a:pt x="28194" y="823721"/>
                </a:lnTo>
                <a:lnTo>
                  <a:pt x="52496" y="832123"/>
                </a:lnTo>
                <a:lnTo>
                  <a:pt x="566928" y="754328"/>
                </a:lnTo>
                <a:close/>
              </a:path>
              <a:path w="3043554" h="1394459">
                <a:moveTo>
                  <a:pt x="52496" y="832123"/>
                </a:moveTo>
                <a:lnTo>
                  <a:pt x="28194" y="823721"/>
                </a:lnTo>
                <a:lnTo>
                  <a:pt x="27432" y="835913"/>
                </a:lnTo>
                <a:lnTo>
                  <a:pt x="52496" y="832123"/>
                </a:lnTo>
                <a:close/>
              </a:path>
              <a:path w="3043554" h="1394459">
                <a:moveTo>
                  <a:pt x="499872" y="986789"/>
                </a:moveTo>
                <a:lnTo>
                  <a:pt x="52496" y="832123"/>
                </a:lnTo>
                <a:lnTo>
                  <a:pt x="27432" y="835913"/>
                </a:lnTo>
                <a:lnTo>
                  <a:pt x="27432" y="836260"/>
                </a:lnTo>
                <a:lnTo>
                  <a:pt x="469182" y="989093"/>
                </a:lnTo>
                <a:lnTo>
                  <a:pt x="481584" y="982218"/>
                </a:lnTo>
                <a:lnTo>
                  <a:pt x="482346" y="993647"/>
                </a:lnTo>
                <a:lnTo>
                  <a:pt x="482346" y="996486"/>
                </a:lnTo>
                <a:lnTo>
                  <a:pt x="499872" y="986789"/>
                </a:lnTo>
                <a:close/>
              </a:path>
              <a:path w="3043554" h="1394459">
                <a:moveTo>
                  <a:pt x="765048" y="514838"/>
                </a:moveTo>
                <a:lnTo>
                  <a:pt x="765048" y="502157"/>
                </a:lnTo>
                <a:lnTo>
                  <a:pt x="759714" y="510539"/>
                </a:lnTo>
                <a:lnTo>
                  <a:pt x="756134" y="502599"/>
                </a:lnTo>
                <a:lnTo>
                  <a:pt x="165354" y="531876"/>
                </a:lnTo>
                <a:lnTo>
                  <a:pt x="187452" y="544147"/>
                </a:lnTo>
                <a:lnTo>
                  <a:pt x="187452" y="543305"/>
                </a:lnTo>
                <a:lnTo>
                  <a:pt x="190500" y="531113"/>
                </a:lnTo>
                <a:lnTo>
                  <a:pt x="210401" y="542174"/>
                </a:lnTo>
                <a:lnTo>
                  <a:pt x="765048" y="514838"/>
                </a:lnTo>
                <a:close/>
              </a:path>
              <a:path w="3043554" h="1394459">
                <a:moveTo>
                  <a:pt x="482346" y="996486"/>
                </a:moveTo>
                <a:lnTo>
                  <a:pt x="482346" y="993647"/>
                </a:lnTo>
                <a:lnTo>
                  <a:pt x="469182" y="989093"/>
                </a:lnTo>
                <a:lnTo>
                  <a:pt x="180594" y="1149095"/>
                </a:lnTo>
                <a:lnTo>
                  <a:pt x="203454" y="1150333"/>
                </a:lnTo>
                <a:lnTo>
                  <a:pt x="203454" y="1137665"/>
                </a:lnTo>
                <a:lnTo>
                  <a:pt x="225038" y="1138840"/>
                </a:lnTo>
                <a:lnTo>
                  <a:pt x="482346" y="996486"/>
                </a:lnTo>
                <a:close/>
              </a:path>
              <a:path w="3043554" h="1394459">
                <a:moveTo>
                  <a:pt x="210401" y="542174"/>
                </a:moveTo>
                <a:lnTo>
                  <a:pt x="190500" y="531113"/>
                </a:lnTo>
                <a:lnTo>
                  <a:pt x="187452" y="543305"/>
                </a:lnTo>
                <a:lnTo>
                  <a:pt x="210401" y="542174"/>
                </a:lnTo>
                <a:close/>
              </a:path>
              <a:path w="3043554" h="1394459">
                <a:moveTo>
                  <a:pt x="586740" y="751332"/>
                </a:moveTo>
                <a:lnTo>
                  <a:pt x="210401" y="542174"/>
                </a:lnTo>
                <a:lnTo>
                  <a:pt x="187452" y="543305"/>
                </a:lnTo>
                <a:lnTo>
                  <a:pt x="187452" y="544147"/>
                </a:lnTo>
                <a:lnTo>
                  <a:pt x="547857" y="744296"/>
                </a:lnTo>
                <a:lnTo>
                  <a:pt x="566928" y="741426"/>
                </a:lnTo>
                <a:lnTo>
                  <a:pt x="566928" y="754328"/>
                </a:lnTo>
                <a:lnTo>
                  <a:pt x="586740" y="751332"/>
                </a:lnTo>
                <a:close/>
              </a:path>
              <a:path w="3043554" h="1394459">
                <a:moveTo>
                  <a:pt x="225038" y="1138840"/>
                </a:moveTo>
                <a:lnTo>
                  <a:pt x="203454" y="1137665"/>
                </a:lnTo>
                <a:lnTo>
                  <a:pt x="206502" y="1149095"/>
                </a:lnTo>
                <a:lnTo>
                  <a:pt x="225038" y="1138840"/>
                </a:lnTo>
                <a:close/>
              </a:path>
              <a:path w="3043554" h="1394459">
                <a:moveTo>
                  <a:pt x="708622" y="1372109"/>
                </a:moveTo>
                <a:lnTo>
                  <a:pt x="693420" y="1164336"/>
                </a:lnTo>
                <a:lnTo>
                  <a:pt x="225038" y="1138840"/>
                </a:lnTo>
                <a:lnTo>
                  <a:pt x="206502" y="1149095"/>
                </a:lnTo>
                <a:lnTo>
                  <a:pt x="203454" y="1137665"/>
                </a:lnTo>
                <a:lnTo>
                  <a:pt x="203454" y="1150333"/>
                </a:lnTo>
                <a:lnTo>
                  <a:pt x="681228" y="1176197"/>
                </a:lnTo>
                <a:lnTo>
                  <a:pt x="681228" y="1170431"/>
                </a:lnTo>
                <a:lnTo>
                  <a:pt x="687324" y="1176527"/>
                </a:lnTo>
                <a:lnTo>
                  <a:pt x="687324" y="1255776"/>
                </a:lnTo>
                <a:lnTo>
                  <a:pt x="697230" y="1394459"/>
                </a:lnTo>
                <a:lnTo>
                  <a:pt x="699516" y="1393054"/>
                </a:lnTo>
                <a:lnTo>
                  <a:pt x="699516" y="1377695"/>
                </a:lnTo>
                <a:lnTo>
                  <a:pt x="708622" y="1372109"/>
                </a:lnTo>
                <a:close/>
              </a:path>
              <a:path w="3043554" h="1394459">
                <a:moveTo>
                  <a:pt x="482346" y="993647"/>
                </a:moveTo>
                <a:lnTo>
                  <a:pt x="481584" y="982218"/>
                </a:lnTo>
                <a:lnTo>
                  <a:pt x="469182" y="989093"/>
                </a:lnTo>
                <a:lnTo>
                  <a:pt x="482346" y="993647"/>
                </a:lnTo>
                <a:close/>
              </a:path>
              <a:path w="3043554" h="1394459">
                <a:moveTo>
                  <a:pt x="566928" y="741426"/>
                </a:moveTo>
                <a:lnTo>
                  <a:pt x="547857" y="744296"/>
                </a:lnTo>
                <a:lnTo>
                  <a:pt x="564642" y="753618"/>
                </a:lnTo>
                <a:lnTo>
                  <a:pt x="566928" y="741426"/>
                </a:lnTo>
                <a:close/>
              </a:path>
              <a:path w="3043554" h="1394459">
                <a:moveTo>
                  <a:pt x="1199713" y="409146"/>
                </a:moveTo>
                <a:lnTo>
                  <a:pt x="633984" y="231647"/>
                </a:lnTo>
                <a:lnTo>
                  <a:pt x="643890" y="253621"/>
                </a:lnTo>
                <a:lnTo>
                  <a:pt x="643890" y="248411"/>
                </a:lnTo>
                <a:lnTo>
                  <a:pt x="651510" y="239267"/>
                </a:lnTo>
                <a:lnTo>
                  <a:pt x="657532" y="252687"/>
                </a:lnTo>
                <a:lnTo>
                  <a:pt x="1197102" y="421806"/>
                </a:lnTo>
                <a:lnTo>
                  <a:pt x="1197102" y="413765"/>
                </a:lnTo>
                <a:lnTo>
                  <a:pt x="1199713" y="409146"/>
                </a:lnTo>
                <a:close/>
              </a:path>
              <a:path w="3043554" h="1394459">
                <a:moveTo>
                  <a:pt x="657532" y="252687"/>
                </a:moveTo>
                <a:lnTo>
                  <a:pt x="651510" y="239267"/>
                </a:lnTo>
                <a:lnTo>
                  <a:pt x="643890" y="248411"/>
                </a:lnTo>
                <a:lnTo>
                  <a:pt x="657532" y="252687"/>
                </a:lnTo>
                <a:close/>
              </a:path>
              <a:path w="3043554" h="1394459">
                <a:moveTo>
                  <a:pt x="774954" y="514349"/>
                </a:moveTo>
                <a:lnTo>
                  <a:pt x="657532" y="252687"/>
                </a:lnTo>
                <a:lnTo>
                  <a:pt x="643890" y="248411"/>
                </a:lnTo>
                <a:lnTo>
                  <a:pt x="643890" y="253621"/>
                </a:lnTo>
                <a:lnTo>
                  <a:pt x="756134" y="502599"/>
                </a:lnTo>
                <a:lnTo>
                  <a:pt x="765048" y="502157"/>
                </a:lnTo>
                <a:lnTo>
                  <a:pt x="765048" y="514838"/>
                </a:lnTo>
                <a:lnTo>
                  <a:pt x="774954" y="514349"/>
                </a:lnTo>
                <a:close/>
              </a:path>
              <a:path w="3043554" h="1394459">
                <a:moveTo>
                  <a:pt x="687324" y="1176527"/>
                </a:moveTo>
                <a:lnTo>
                  <a:pt x="681228" y="1170431"/>
                </a:lnTo>
                <a:lnTo>
                  <a:pt x="681641" y="1176220"/>
                </a:lnTo>
                <a:lnTo>
                  <a:pt x="687324" y="1176527"/>
                </a:lnTo>
                <a:close/>
              </a:path>
              <a:path w="3043554" h="1394459">
                <a:moveTo>
                  <a:pt x="681641" y="1176220"/>
                </a:moveTo>
                <a:lnTo>
                  <a:pt x="681228" y="1170431"/>
                </a:lnTo>
                <a:lnTo>
                  <a:pt x="681228" y="1176197"/>
                </a:lnTo>
                <a:lnTo>
                  <a:pt x="681641" y="1176220"/>
                </a:lnTo>
                <a:close/>
              </a:path>
              <a:path w="3043554" h="1394459">
                <a:moveTo>
                  <a:pt x="687324" y="1255776"/>
                </a:moveTo>
                <a:lnTo>
                  <a:pt x="687324" y="1176527"/>
                </a:lnTo>
                <a:lnTo>
                  <a:pt x="681641" y="1176220"/>
                </a:lnTo>
                <a:lnTo>
                  <a:pt x="687324" y="1255776"/>
                </a:lnTo>
                <a:close/>
              </a:path>
              <a:path w="3043554" h="1394459">
                <a:moveTo>
                  <a:pt x="709422" y="1383030"/>
                </a:moveTo>
                <a:lnTo>
                  <a:pt x="708622" y="1372109"/>
                </a:lnTo>
                <a:lnTo>
                  <a:pt x="699516" y="1377695"/>
                </a:lnTo>
                <a:lnTo>
                  <a:pt x="709422" y="1383030"/>
                </a:lnTo>
                <a:close/>
              </a:path>
              <a:path w="3043554" h="1394459">
                <a:moveTo>
                  <a:pt x="709422" y="1386963"/>
                </a:moveTo>
                <a:lnTo>
                  <a:pt x="709422" y="1383030"/>
                </a:lnTo>
                <a:lnTo>
                  <a:pt x="699516" y="1377695"/>
                </a:lnTo>
                <a:lnTo>
                  <a:pt x="699516" y="1393054"/>
                </a:lnTo>
                <a:lnTo>
                  <a:pt x="709422" y="1386963"/>
                </a:lnTo>
                <a:close/>
              </a:path>
              <a:path w="3043554" h="1394459">
                <a:moveTo>
                  <a:pt x="1222762" y="1255526"/>
                </a:moveTo>
                <a:lnTo>
                  <a:pt x="1062228" y="1155192"/>
                </a:lnTo>
                <a:lnTo>
                  <a:pt x="708622" y="1372109"/>
                </a:lnTo>
                <a:lnTo>
                  <a:pt x="709422" y="1383030"/>
                </a:lnTo>
                <a:lnTo>
                  <a:pt x="709422" y="1386963"/>
                </a:lnTo>
                <a:lnTo>
                  <a:pt x="1058418" y="1172363"/>
                </a:lnTo>
                <a:lnTo>
                  <a:pt x="1058418" y="1168145"/>
                </a:lnTo>
                <a:lnTo>
                  <a:pt x="1065276" y="1168145"/>
                </a:lnTo>
                <a:lnTo>
                  <a:pt x="1065276" y="1172444"/>
                </a:lnTo>
                <a:lnTo>
                  <a:pt x="1219200" y="1268912"/>
                </a:lnTo>
                <a:lnTo>
                  <a:pt x="1219200" y="1258823"/>
                </a:lnTo>
                <a:lnTo>
                  <a:pt x="1222762" y="1255526"/>
                </a:lnTo>
                <a:close/>
              </a:path>
              <a:path w="3043554" h="1394459">
                <a:moveTo>
                  <a:pt x="765048" y="502157"/>
                </a:moveTo>
                <a:lnTo>
                  <a:pt x="756134" y="502599"/>
                </a:lnTo>
                <a:lnTo>
                  <a:pt x="759714" y="510539"/>
                </a:lnTo>
                <a:lnTo>
                  <a:pt x="765048" y="502157"/>
                </a:lnTo>
                <a:close/>
              </a:path>
              <a:path w="3043554" h="1394459">
                <a:moveTo>
                  <a:pt x="1065276" y="1168145"/>
                </a:moveTo>
                <a:lnTo>
                  <a:pt x="1058418" y="1168145"/>
                </a:lnTo>
                <a:lnTo>
                  <a:pt x="1061814" y="1170274"/>
                </a:lnTo>
                <a:lnTo>
                  <a:pt x="1065276" y="1168145"/>
                </a:lnTo>
                <a:close/>
              </a:path>
              <a:path w="3043554" h="1394459">
                <a:moveTo>
                  <a:pt x="1061814" y="1170274"/>
                </a:moveTo>
                <a:lnTo>
                  <a:pt x="1058418" y="1168145"/>
                </a:lnTo>
                <a:lnTo>
                  <a:pt x="1058418" y="1172363"/>
                </a:lnTo>
                <a:lnTo>
                  <a:pt x="1061814" y="1170274"/>
                </a:lnTo>
                <a:close/>
              </a:path>
              <a:path w="3043554" h="1394459">
                <a:moveTo>
                  <a:pt x="1065276" y="1172444"/>
                </a:moveTo>
                <a:lnTo>
                  <a:pt x="1065276" y="1168145"/>
                </a:lnTo>
                <a:lnTo>
                  <a:pt x="1061814" y="1170274"/>
                </a:lnTo>
                <a:lnTo>
                  <a:pt x="1065276" y="1172444"/>
                </a:lnTo>
                <a:close/>
              </a:path>
              <a:path w="3043554" h="1394459">
                <a:moveTo>
                  <a:pt x="1204722" y="410717"/>
                </a:moveTo>
                <a:lnTo>
                  <a:pt x="1199713" y="409146"/>
                </a:lnTo>
                <a:lnTo>
                  <a:pt x="1197102" y="413765"/>
                </a:lnTo>
                <a:lnTo>
                  <a:pt x="1204722" y="410717"/>
                </a:lnTo>
                <a:close/>
              </a:path>
              <a:path w="3043554" h="1394459">
                <a:moveTo>
                  <a:pt x="1204722" y="424195"/>
                </a:moveTo>
                <a:lnTo>
                  <a:pt x="1204722" y="410717"/>
                </a:lnTo>
                <a:lnTo>
                  <a:pt x="1197102" y="413765"/>
                </a:lnTo>
                <a:lnTo>
                  <a:pt x="1197102" y="421806"/>
                </a:lnTo>
                <a:lnTo>
                  <a:pt x="1204722" y="424195"/>
                </a:lnTo>
                <a:close/>
              </a:path>
              <a:path w="3043554" h="1394459">
                <a:moveTo>
                  <a:pt x="1603759" y="279798"/>
                </a:moveTo>
                <a:lnTo>
                  <a:pt x="1361694" y="122681"/>
                </a:lnTo>
                <a:lnTo>
                  <a:pt x="1199713" y="409146"/>
                </a:lnTo>
                <a:lnTo>
                  <a:pt x="1204722" y="410717"/>
                </a:lnTo>
                <a:lnTo>
                  <a:pt x="1204722" y="424195"/>
                </a:lnTo>
                <a:lnTo>
                  <a:pt x="1205484" y="424433"/>
                </a:lnTo>
                <a:lnTo>
                  <a:pt x="1360170" y="151035"/>
                </a:lnTo>
                <a:lnTo>
                  <a:pt x="1360170" y="137159"/>
                </a:lnTo>
                <a:lnTo>
                  <a:pt x="1369314" y="134873"/>
                </a:lnTo>
                <a:lnTo>
                  <a:pt x="1369314" y="143093"/>
                </a:lnTo>
                <a:lnTo>
                  <a:pt x="1600200" y="292916"/>
                </a:lnTo>
                <a:lnTo>
                  <a:pt x="1600200" y="281939"/>
                </a:lnTo>
                <a:lnTo>
                  <a:pt x="1603759" y="279798"/>
                </a:lnTo>
                <a:close/>
              </a:path>
              <a:path w="3043554" h="1394459">
                <a:moveTo>
                  <a:pt x="1226820" y="1258061"/>
                </a:moveTo>
                <a:lnTo>
                  <a:pt x="1222762" y="1255526"/>
                </a:lnTo>
                <a:lnTo>
                  <a:pt x="1219200" y="1258823"/>
                </a:lnTo>
                <a:lnTo>
                  <a:pt x="1226820" y="1258061"/>
                </a:lnTo>
                <a:close/>
              </a:path>
              <a:path w="3043554" h="1394459">
                <a:moveTo>
                  <a:pt x="1226820" y="1268968"/>
                </a:moveTo>
                <a:lnTo>
                  <a:pt x="1226820" y="1258061"/>
                </a:lnTo>
                <a:lnTo>
                  <a:pt x="1219200" y="1258823"/>
                </a:lnTo>
                <a:lnTo>
                  <a:pt x="1219200" y="1268912"/>
                </a:lnTo>
                <a:lnTo>
                  <a:pt x="1223772" y="1271777"/>
                </a:lnTo>
                <a:lnTo>
                  <a:pt x="1226820" y="1268968"/>
                </a:lnTo>
                <a:close/>
              </a:path>
              <a:path w="3043554" h="1394459">
                <a:moveTo>
                  <a:pt x="1620044" y="1200059"/>
                </a:moveTo>
                <a:lnTo>
                  <a:pt x="1383030" y="1107186"/>
                </a:lnTo>
                <a:lnTo>
                  <a:pt x="1222762" y="1255526"/>
                </a:lnTo>
                <a:lnTo>
                  <a:pt x="1226820" y="1258061"/>
                </a:lnTo>
                <a:lnTo>
                  <a:pt x="1226820" y="1268968"/>
                </a:lnTo>
                <a:lnTo>
                  <a:pt x="1382268" y="1125698"/>
                </a:lnTo>
                <a:lnTo>
                  <a:pt x="1382268" y="1120902"/>
                </a:lnTo>
                <a:lnTo>
                  <a:pt x="1389126" y="1119377"/>
                </a:lnTo>
                <a:lnTo>
                  <a:pt x="1389126" y="1123564"/>
                </a:lnTo>
                <a:lnTo>
                  <a:pt x="1617726" y="1212306"/>
                </a:lnTo>
                <a:lnTo>
                  <a:pt x="1617726" y="1205483"/>
                </a:lnTo>
                <a:lnTo>
                  <a:pt x="1620044" y="1200059"/>
                </a:lnTo>
                <a:close/>
              </a:path>
              <a:path w="3043554" h="1394459">
                <a:moveTo>
                  <a:pt x="1369314" y="134873"/>
                </a:moveTo>
                <a:lnTo>
                  <a:pt x="1360170" y="137159"/>
                </a:lnTo>
                <a:lnTo>
                  <a:pt x="1365912" y="140886"/>
                </a:lnTo>
                <a:lnTo>
                  <a:pt x="1369314" y="134873"/>
                </a:lnTo>
                <a:close/>
              </a:path>
              <a:path w="3043554" h="1394459">
                <a:moveTo>
                  <a:pt x="1365912" y="140886"/>
                </a:moveTo>
                <a:lnTo>
                  <a:pt x="1360170" y="137159"/>
                </a:lnTo>
                <a:lnTo>
                  <a:pt x="1360170" y="151035"/>
                </a:lnTo>
                <a:lnTo>
                  <a:pt x="1365912" y="140886"/>
                </a:lnTo>
                <a:close/>
              </a:path>
              <a:path w="3043554" h="1394459">
                <a:moveTo>
                  <a:pt x="1369314" y="143093"/>
                </a:moveTo>
                <a:lnTo>
                  <a:pt x="1369314" y="134873"/>
                </a:lnTo>
                <a:lnTo>
                  <a:pt x="1365912" y="140886"/>
                </a:lnTo>
                <a:lnTo>
                  <a:pt x="1369314" y="143093"/>
                </a:lnTo>
                <a:close/>
              </a:path>
              <a:path w="3043554" h="1394459">
                <a:moveTo>
                  <a:pt x="1389126" y="1119377"/>
                </a:moveTo>
                <a:lnTo>
                  <a:pt x="1382268" y="1120902"/>
                </a:lnTo>
                <a:lnTo>
                  <a:pt x="1385930" y="1122323"/>
                </a:lnTo>
                <a:lnTo>
                  <a:pt x="1389126" y="1119377"/>
                </a:lnTo>
                <a:close/>
              </a:path>
              <a:path w="3043554" h="1394459">
                <a:moveTo>
                  <a:pt x="1385930" y="1122323"/>
                </a:moveTo>
                <a:lnTo>
                  <a:pt x="1382268" y="1120902"/>
                </a:lnTo>
                <a:lnTo>
                  <a:pt x="1382268" y="1125698"/>
                </a:lnTo>
                <a:lnTo>
                  <a:pt x="1385930" y="1122323"/>
                </a:lnTo>
                <a:close/>
              </a:path>
              <a:path w="3043554" h="1394459">
                <a:moveTo>
                  <a:pt x="1389126" y="1123564"/>
                </a:moveTo>
                <a:lnTo>
                  <a:pt x="1389126" y="1119377"/>
                </a:lnTo>
                <a:lnTo>
                  <a:pt x="1385930" y="1122323"/>
                </a:lnTo>
                <a:lnTo>
                  <a:pt x="1389126" y="1123564"/>
                </a:lnTo>
                <a:close/>
              </a:path>
              <a:path w="3043554" h="1394459">
                <a:moveTo>
                  <a:pt x="1607058" y="281939"/>
                </a:moveTo>
                <a:lnTo>
                  <a:pt x="1603759" y="279798"/>
                </a:lnTo>
                <a:lnTo>
                  <a:pt x="1600200" y="281939"/>
                </a:lnTo>
                <a:lnTo>
                  <a:pt x="1607058" y="281939"/>
                </a:lnTo>
                <a:close/>
              </a:path>
              <a:path w="3043554" h="1394459">
                <a:moveTo>
                  <a:pt x="1607058" y="292601"/>
                </a:moveTo>
                <a:lnTo>
                  <a:pt x="1607058" y="281939"/>
                </a:lnTo>
                <a:lnTo>
                  <a:pt x="1600200" y="281939"/>
                </a:lnTo>
                <a:lnTo>
                  <a:pt x="1600200" y="292916"/>
                </a:lnTo>
                <a:lnTo>
                  <a:pt x="1603248" y="294893"/>
                </a:lnTo>
                <a:lnTo>
                  <a:pt x="1607058" y="292601"/>
                </a:lnTo>
                <a:close/>
              </a:path>
              <a:path w="3043554" h="1394459">
                <a:moveTo>
                  <a:pt x="2068830" y="0"/>
                </a:moveTo>
                <a:lnTo>
                  <a:pt x="1603759" y="279798"/>
                </a:lnTo>
                <a:lnTo>
                  <a:pt x="1607058" y="281939"/>
                </a:lnTo>
                <a:lnTo>
                  <a:pt x="1607058" y="292601"/>
                </a:lnTo>
                <a:lnTo>
                  <a:pt x="2053864" y="23779"/>
                </a:lnTo>
                <a:lnTo>
                  <a:pt x="2055114" y="11429"/>
                </a:lnTo>
                <a:lnTo>
                  <a:pt x="2064258" y="17525"/>
                </a:lnTo>
                <a:lnTo>
                  <a:pt x="2064258" y="45537"/>
                </a:lnTo>
                <a:lnTo>
                  <a:pt x="2068830" y="0"/>
                </a:lnTo>
                <a:close/>
              </a:path>
              <a:path w="3043554" h="1394459">
                <a:moveTo>
                  <a:pt x="1626108" y="1202436"/>
                </a:moveTo>
                <a:lnTo>
                  <a:pt x="1620044" y="1200059"/>
                </a:lnTo>
                <a:lnTo>
                  <a:pt x="1617726" y="1205483"/>
                </a:lnTo>
                <a:lnTo>
                  <a:pt x="1626108" y="1202436"/>
                </a:lnTo>
                <a:close/>
              </a:path>
              <a:path w="3043554" h="1394459">
                <a:moveTo>
                  <a:pt x="1626108" y="1215560"/>
                </a:moveTo>
                <a:lnTo>
                  <a:pt x="1626108" y="1202436"/>
                </a:lnTo>
                <a:lnTo>
                  <a:pt x="1617726" y="1205483"/>
                </a:lnTo>
                <a:lnTo>
                  <a:pt x="1617726" y="1212306"/>
                </a:lnTo>
                <a:lnTo>
                  <a:pt x="1626108" y="1215560"/>
                </a:lnTo>
                <a:close/>
              </a:path>
              <a:path w="3043554" h="1394459">
                <a:moveTo>
                  <a:pt x="2083308" y="1121537"/>
                </a:moveTo>
                <a:lnTo>
                  <a:pt x="2083308" y="1108709"/>
                </a:lnTo>
                <a:lnTo>
                  <a:pt x="2075688" y="1116330"/>
                </a:lnTo>
                <a:lnTo>
                  <a:pt x="2073537" y="1106368"/>
                </a:lnTo>
                <a:lnTo>
                  <a:pt x="1698498" y="1016507"/>
                </a:lnTo>
                <a:lnTo>
                  <a:pt x="1620044" y="1200059"/>
                </a:lnTo>
                <a:lnTo>
                  <a:pt x="1626108" y="1202436"/>
                </a:lnTo>
                <a:lnTo>
                  <a:pt x="1626108" y="1215560"/>
                </a:lnTo>
                <a:lnTo>
                  <a:pt x="1627632" y="1216152"/>
                </a:lnTo>
                <a:lnTo>
                  <a:pt x="1700784" y="1042677"/>
                </a:lnTo>
                <a:lnTo>
                  <a:pt x="1700784" y="1029461"/>
                </a:lnTo>
                <a:lnTo>
                  <a:pt x="1707642" y="1026413"/>
                </a:lnTo>
                <a:lnTo>
                  <a:pt x="1707642" y="1031112"/>
                </a:lnTo>
                <a:lnTo>
                  <a:pt x="2083308" y="1121537"/>
                </a:lnTo>
                <a:close/>
              </a:path>
              <a:path w="3043554" h="1394459">
                <a:moveTo>
                  <a:pt x="1707642" y="1026413"/>
                </a:moveTo>
                <a:lnTo>
                  <a:pt x="1700784" y="1029461"/>
                </a:lnTo>
                <a:lnTo>
                  <a:pt x="1705843" y="1030679"/>
                </a:lnTo>
                <a:lnTo>
                  <a:pt x="1707642" y="1026413"/>
                </a:lnTo>
                <a:close/>
              </a:path>
              <a:path w="3043554" h="1394459">
                <a:moveTo>
                  <a:pt x="1705843" y="1030679"/>
                </a:moveTo>
                <a:lnTo>
                  <a:pt x="1700784" y="1029461"/>
                </a:lnTo>
                <a:lnTo>
                  <a:pt x="1700784" y="1042677"/>
                </a:lnTo>
                <a:lnTo>
                  <a:pt x="1705843" y="1030679"/>
                </a:lnTo>
                <a:close/>
              </a:path>
              <a:path w="3043554" h="1394459">
                <a:moveTo>
                  <a:pt x="1707642" y="1031112"/>
                </a:moveTo>
                <a:lnTo>
                  <a:pt x="1707642" y="1026413"/>
                </a:lnTo>
                <a:lnTo>
                  <a:pt x="1705843" y="1030679"/>
                </a:lnTo>
                <a:lnTo>
                  <a:pt x="1707642" y="1031112"/>
                </a:lnTo>
                <a:close/>
              </a:path>
              <a:path w="3043554" h="1394459">
                <a:moveTo>
                  <a:pt x="2064258" y="45537"/>
                </a:moveTo>
                <a:lnTo>
                  <a:pt x="2064258" y="17525"/>
                </a:lnTo>
                <a:lnTo>
                  <a:pt x="2053864" y="23779"/>
                </a:lnTo>
                <a:lnTo>
                  <a:pt x="2017014" y="387857"/>
                </a:lnTo>
                <a:lnTo>
                  <a:pt x="2022348" y="386018"/>
                </a:lnTo>
                <a:lnTo>
                  <a:pt x="2022348" y="372617"/>
                </a:lnTo>
                <a:lnTo>
                  <a:pt x="2031744" y="369367"/>
                </a:lnTo>
                <a:lnTo>
                  <a:pt x="2064258" y="45537"/>
                </a:lnTo>
                <a:close/>
              </a:path>
              <a:path w="3043554" h="1394459">
                <a:moveTo>
                  <a:pt x="2031744" y="369367"/>
                </a:moveTo>
                <a:lnTo>
                  <a:pt x="2022348" y="372617"/>
                </a:lnTo>
                <a:lnTo>
                  <a:pt x="2030730" y="379475"/>
                </a:lnTo>
                <a:lnTo>
                  <a:pt x="2031744" y="369367"/>
                </a:lnTo>
                <a:close/>
              </a:path>
              <a:path w="3043554" h="1394459">
                <a:moveTo>
                  <a:pt x="2529078" y="197357"/>
                </a:moveTo>
                <a:lnTo>
                  <a:pt x="2031744" y="369367"/>
                </a:lnTo>
                <a:lnTo>
                  <a:pt x="2030730" y="379475"/>
                </a:lnTo>
                <a:lnTo>
                  <a:pt x="2022348" y="372617"/>
                </a:lnTo>
                <a:lnTo>
                  <a:pt x="2022348" y="386018"/>
                </a:lnTo>
                <a:lnTo>
                  <a:pt x="2478311" y="228814"/>
                </a:lnTo>
                <a:lnTo>
                  <a:pt x="2499360" y="208787"/>
                </a:lnTo>
                <a:lnTo>
                  <a:pt x="2505456" y="219455"/>
                </a:lnTo>
                <a:lnTo>
                  <a:pt x="2505456" y="219949"/>
                </a:lnTo>
                <a:lnTo>
                  <a:pt x="2529078" y="197357"/>
                </a:lnTo>
                <a:close/>
              </a:path>
              <a:path w="3043554" h="1394459">
                <a:moveTo>
                  <a:pt x="2624328" y="1011056"/>
                </a:moveTo>
                <a:lnTo>
                  <a:pt x="2624328" y="998219"/>
                </a:lnTo>
                <a:lnTo>
                  <a:pt x="2619756" y="1009649"/>
                </a:lnTo>
                <a:lnTo>
                  <a:pt x="2594303" y="994008"/>
                </a:lnTo>
                <a:lnTo>
                  <a:pt x="2032254" y="915161"/>
                </a:lnTo>
                <a:lnTo>
                  <a:pt x="2039874" y="950454"/>
                </a:lnTo>
                <a:lnTo>
                  <a:pt x="2039874" y="929639"/>
                </a:lnTo>
                <a:lnTo>
                  <a:pt x="2046732" y="922019"/>
                </a:lnTo>
                <a:lnTo>
                  <a:pt x="2048640" y="930861"/>
                </a:lnTo>
                <a:lnTo>
                  <a:pt x="2624328" y="1011056"/>
                </a:lnTo>
                <a:close/>
              </a:path>
              <a:path w="3043554" h="1394459">
                <a:moveTo>
                  <a:pt x="2048640" y="930861"/>
                </a:moveTo>
                <a:lnTo>
                  <a:pt x="2046732" y="922019"/>
                </a:lnTo>
                <a:lnTo>
                  <a:pt x="2039874" y="929639"/>
                </a:lnTo>
                <a:lnTo>
                  <a:pt x="2048640" y="930861"/>
                </a:lnTo>
                <a:close/>
              </a:path>
              <a:path w="3043554" h="1394459">
                <a:moveTo>
                  <a:pt x="2090166" y="1123187"/>
                </a:moveTo>
                <a:lnTo>
                  <a:pt x="2048640" y="930861"/>
                </a:lnTo>
                <a:lnTo>
                  <a:pt x="2039874" y="929639"/>
                </a:lnTo>
                <a:lnTo>
                  <a:pt x="2039874" y="950454"/>
                </a:lnTo>
                <a:lnTo>
                  <a:pt x="2073537" y="1106368"/>
                </a:lnTo>
                <a:lnTo>
                  <a:pt x="2083308" y="1108709"/>
                </a:lnTo>
                <a:lnTo>
                  <a:pt x="2083308" y="1121537"/>
                </a:lnTo>
                <a:lnTo>
                  <a:pt x="2090166" y="1123187"/>
                </a:lnTo>
                <a:close/>
              </a:path>
              <a:path w="3043554" h="1394459">
                <a:moveTo>
                  <a:pt x="2064258" y="17525"/>
                </a:moveTo>
                <a:lnTo>
                  <a:pt x="2055114" y="11429"/>
                </a:lnTo>
                <a:lnTo>
                  <a:pt x="2053864" y="23779"/>
                </a:lnTo>
                <a:lnTo>
                  <a:pt x="2064258" y="17525"/>
                </a:lnTo>
                <a:close/>
              </a:path>
              <a:path w="3043554" h="1394459">
                <a:moveTo>
                  <a:pt x="2083308" y="1108709"/>
                </a:moveTo>
                <a:lnTo>
                  <a:pt x="2073537" y="1106368"/>
                </a:lnTo>
                <a:lnTo>
                  <a:pt x="2075688" y="1116330"/>
                </a:lnTo>
                <a:lnTo>
                  <a:pt x="2083308" y="1108709"/>
                </a:lnTo>
                <a:close/>
              </a:path>
              <a:path w="3043554" h="1394459">
                <a:moveTo>
                  <a:pt x="2505456" y="219949"/>
                </a:moveTo>
                <a:lnTo>
                  <a:pt x="2505456" y="219455"/>
                </a:lnTo>
                <a:lnTo>
                  <a:pt x="2478311" y="228814"/>
                </a:lnTo>
                <a:lnTo>
                  <a:pt x="2263902" y="432815"/>
                </a:lnTo>
                <a:lnTo>
                  <a:pt x="2279904" y="432982"/>
                </a:lnTo>
                <a:lnTo>
                  <a:pt x="2279904" y="419861"/>
                </a:lnTo>
                <a:lnTo>
                  <a:pt x="2296256" y="420025"/>
                </a:lnTo>
                <a:lnTo>
                  <a:pt x="2505456" y="219949"/>
                </a:lnTo>
                <a:close/>
              </a:path>
              <a:path w="3043554" h="1394459">
                <a:moveTo>
                  <a:pt x="2538222" y="735675"/>
                </a:moveTo>
                <a:lnTo>
                  <a:pt x="2538222" y="722375"/>
                </a:lnTo>
                <a:lnTo>
                  <a:pt x="2536698" y="733805"/>
                </a:lnTo>
                <a:lnTo>
                  <a:pt x="2524767" y="725739"/>
                </a:lnTo>
                <a:lnTo>
                  <a:pt x="2263902" y="790955"/>
                </a:lnTo>
                <a:lnTo>
                  <a:pt x="2281428" y="801726"/>
                </a:lnTo>
                <a:lnTo>
                  <a:pt x="2281428" y="799337"/>
                </a:lnTo>
                <a:lnTo>
                  <a:pt x="2282952" y="787907"/>
                </a:lnTo>
                <a:lnTo>
                  <a:pt x="2295768" y="795782"/>
                </a:lnTo>
                <a:lnTo>
                  <a:pt x="2538222" y="735675"/>
                </a:lnTo>
                <a:close/>
              </a:path>
              <a:path w="3043554" h="1394459">
                <a:moveTo>
                  <a:pt x="2296256" y="420025"/>
                </a:moveTo>
                <a:lnTo>
                  <a:pt x="2279904" y="419861"/>
                </a:lnTo>
                <a:lnTo>
                  <a:pt x="2284476" y="431291"/>
                </a:lnTo>
                <a:lnTo>
                  <a:pt x="2296256" y="420025"/>
                </a:lnTo>
                <a:close/>
              </a:path>
              <a:path w="3043554" h="1394459">
                <a:moveTo>
                  <a:pt x="3043428" y="427481"/>
                </a:moveTo>
                <a:lnTo>
                  <a:pt x="2296256" y="420025"/>
                </a:lnTo>
                <a:lnTo>
                  <a:pt x="2284476" y="431291"/>
                </a:lnTo>
                <a:lnTo>
                  <a:pt x="2279904" y="419861"/>
                </a:lnTo>
                <a:lnTo>
                  <a:pt x="2279904" y="432982"/>
                </a:lnTo>
                <a:lnTo>
                  <a:pt x="2951080" y="439951"/>
                </a:lnTo>
                <a:lnTo>
                  <a:pt x="2996184" y="427481"/>
                </a:lnTo>
                <a:lnTo>
                  <a:pt x="2997670" y="440115"/>
                </a:lnTo>
                <a:lnTo>
                  <a:pt x="3043428" y="427481"/>
                </a:lnTo>
                <a:close/>
              </a:path>
              <a:path w="3043554" h="1394459">
                <a:moveTo>
                  <a:pt x="2295768" y="795782"/>
                </a:moveTo>
                <a:lnTo>
                  <a:pt x="2282952" y="787907"/>
                </a:lnTo>
                <a:lnTo>
                  <a:pt x="2281428" y="799337"/>
                </a:lnTo>
                <a:lnTo>
                  <a:pt x="2295768" y="795782"/>
                </a:lnTo>
                <a:close/>
              </a:path>
              <a:path w="3043554" h="1394459">
                <a:moveTo>
                  <a:pt x="2652522" y="1014983"/>
                </a:moveTo>
                <a:lnTo>
                  <a:pt x="2295768" y="795782"/>
                </a:lnTo>
                <a:lnTo>
                  <a:pt x="2281428" y="799337"/>
                </a:lnTo>
                <a:lnTo>
                  <a:pt x="2281428" y="801726"/>
                </a:lnTo>
                <a:lnTo>
                  <a:pt x="2594303" y="994008"/>
                </a:lnTo>
                <a:lnTo>
                  <a:pt x="2624328" y="998219"/>
                </a:lnTo>
                <a:lnTo>
                  <a:pt x="2624328" y="1011056"/>
                </a:lnTo>
                <a:lnTo>
                  <a:pt x="2652522" y="1014983"/>
                </a:lnTo>
                <a:close/>
              </a:path>
              <a:path w="3043554" h="1394459">
                <a:moveTo>
                  <a:pt x="2996552" y="440424"/>
                </a:moveTo>
                <a:lnTo>
                  <a:pt x="2951080" y="439951"/>
                </a:lnTo>
                <a:lnTo>
                  <a:pt x="2348484" y="606551"/>
                </a:lnTo>
                <a:lnTo>
                  <a:pt x="2364486" y="617371"/>
                </a:lnTo>
                <a:lnTo>
                  <a:pt x="2364486" y="614933"/>
                </a:lnTo>
                <a:lnTo>
                  <a:pt x="2366772" y="603503"/>
                </a:lnTo>
                <a:lnTo>
                  <a:pt x="2378064" y="611184"/>
                </a:lnTo>
                <a:lnTo>
                  <a:pt x="2996552" y="440424"/>
                </a:lnTo>
                <a:close/>
              </a:path>
              <a:path w="3043554" h="1394459">
                <a:moveTo>
                  <a:pt x="2378064" y="611184"/>
                </a:moveTo>
                <a:lnTo>
                  <a:pt x="2366772" y="603503"/>
                </a:lnTo>
                <a:lnTo>
                  <a:pt x="2364486" y="614933"/>
                </a:lnTo>
                <a:lnTo>
                  <a:pt x="2378064" y="611184"/>
                </a:lnTo>
                <a:close/>
              </a:path>
              <a:path w="3043554" h="1394459">
                <a:moveTo>
                  <a:pt x="2554986" y="731519"/>
                </a:moveTo>
                <a:lnTo>
                  <a:pt x="2378064" y="611184"/>
                </a:lnTo>
                <a:lnTo>
                  <a:pt x="2364486" y="614933"/>
                </a:lnTo>
                <a:lnTo>
                  <a:pt x="2364486" y="617371"/>
                </a:lnTo>
                <a:lnTo>
                  <a:pt x="2524767" y="725739"/>
                </a:lnTo>
                <a:lnTo>
                  <a:pt x="2538222" y="722375"/>
                </a:lnTo>
                <a:lnTo>
                  <a:pt x="2538222" y="735675"/>
                </a:lnTo>
                <a:lnTo>
                  <a:pt x="2554986" y="731519"/>
                </a:lnTo>
                <a:close/>
              </a:path>
              <a:path w="3043554" h="1394459">
                <a:moveTo>
                  <a:pt x="2505456" y="219455"/>
                </a:moveTo>
                <a:lnTo>
                  <a:pt x="2499360" y="208787"/>
                </a:lnTo>
                <a:lnTo>
                  <a:pt x="2478311" y="228814"/>
                </a:lnTo>
                <a:lnTo>
                  <a:pt x="2505456" y="219455"/>
                </a:lnTo>
                <a:close/>
              </a:path>
              <a:path w="3043554" h="1394459">
                <a:moveTo>
                  <a:pt x="2538222" y="722375"/>
                </a:moveTo>
                <a:lnTo>
                  <a:pt x="2524767" y="725739"/>
                </a:lnTo>
                <a:lnTo>
                  <a:pt x="2536698" y="733805"/>
                </a:lnTo>
                <a:lnTo>
                  <a:pt x="2538222" y="722375"/>
                </a:lnTo>
                <a:close/>
              </a:path>
              <a:path w="3043554" h="1394459">
                <a:moveTo>
                  <a:pt x="2624328" y="998219"/>
                </a:moveTo>
                <a:lnTo>
                  <a:pt x="2594303" y="994008"/>
                </a:lnTo>
                <a:lnTo>
                  <a:pt x="2619756" y="1009649"/>
                </a:lnTo>
                <a:lnTo>
                  <a:pt x="2624328" y="998219"/>
                </a:lnTo>
                <a:close/>
              </a:path>
              <a:path w="3043554" h="1394459">
                <a:moveTo>
                  <a:pt x="2997670" y="440115"/>
                </a:moveTo>
                <a:lnTo>
                  <a:pt x="2996184" y="427481"/>
                </a:lnTo>
                <a:lnTo>
                  <a:pt x="2951080" y="439951"/>
                </a:lnTo>
                <a:lnTo>
                  <a:pt x="2996552" y="440424"/>
                </a:lnTo>
                <a:lnTo>
                  <a:pt x="2997670" y="440115"/>
                </a:lnTo>
                <a:close/>
              </a:path>
              <a:path w="3043554" h="1394459">
                <a:moveTo>
                  <a:pt x="2997708" y="440435"/>
                </a:moveTo>
                <a:lnTo>
                  <a:pt x="2997670" y="440115"/>
                </a:lnTo>
                <a:lnTo>
                  <a:pt x="2996552" y="440424"/>
                </a:lnTo>
                <a:lnTo>
                  <a:pt x="2997708" y="440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5565140" y="6279896"/>
            <a:ext cx="850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ahoma"/>
                <a:cs typeface="Tahoma"/>
              </a:rPr>
              <a:t>Don’t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048000" y="5473446"/>
            <a:ext cx="2668905" cy="629920"/>
          </a:xfrm>
          <a:custGeom>
            <a:avLst/>
            <a:gdLst/>
            <a:ahLst/>
            <a:cxnLst/>
            <a:rect l="l" t="t" r="r" b="b"/>
            <a:pathLst>
              <a:path w="2668904" h="629920">
                <a:moveTo>
                  <a:pt x="55625" y="0"/>
                </a:moveTo>
                <a:lnTo>
                  <a:pt x="0" y="12954"/>
                </a:lnTo>
                <a:lnTo>
                  <a:pt x="35813" y="42593"/>
                </a:lnTo>
                <a:lnTo>
                  <a:pt x="35813" y="28194"/>
                </a:lnTo>
                <a:lnTo>
                  <a:pt x="38862" y="15240"/>
                </a:lnTo>
                <a:lnTo>
                  <a:pt x="51445" y="18116"/>
                </a:lnTo>
                <a:lnTo>
                  <a:pt x="55625" y="0"/>
                </a:lnTo>
                <a:close/>
              </a:path>
              <a:path w="2668904" h="629920">
                <a:moveTo>
                  <a:pt x="51445" y="18116"/>
                </a:moveTo>
                <a:lnTo>
                  <a:pt x="38862" y="15240"/>
                </a:lnTo>
                <a:lnTo>
                  <a:pt x="35813" y="28194"/>
                </a:lnTo>
                <a:lnTo>
                  <a:pt x="48453" y="31082"/>
                </a:lnTo>
                <a:lnTo>
                  <a:pt x="51445" y="18116"/>
                </a:lnTo>
                <a:close/>
              </a:path>
              <a:path w="2668904" h="629920">
                <a:moveTo>
                  <a:pt x="48453" y="31082"/>
                </a:moveTo>
                <a:lnTo>
                  <a:pt x="35813" y="28194"/>
                </a:lnTo>
                <a:lnTo>
                  <a:pt x="35813" y="42593"/>
                </a:lnTo>
                <a:lnTo>
                  <a:pt x="44195" y="49530"/>
                </a:lnTo>
                <a:lnTo>
                  <a:pt x="48453" y="31082"/>
                </a:lnTo>
                <a:close/>
              </a:path>
              <a:path w="2668904" h="629920">
                <a:moveTo>
                  <a:pt x="2668524" y="616458"/>
                </a:moveTo>
                <a:lnTo>
                  <a:pt x="51445" y="18116"/>
                </a:lnTo>
                <a:lnTo>
                  <a:pt x="48453" y="31082"/>
                </a:lnTo>
                <a:lnTo>
                  <a:pt x="2666238" y="629412"/>
                </a:lnTo>
                <a:lnTo>
                  <a:pt x="2668524" y="6164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962400" y="5478779"/>
            <a:ext cx="1831339" cy="623570"/>
          </a:xfrm>
          <a:custGeom>
            <a:avLst/>
            <a:gdLst/>
            <a:ahLst/>
            <a:cxnLst/>
            <a:rect l="l" t="t" r="r" b="b"/>
            <a:pathLst>
              <a:path w="1831339" h="623570">
                <a:moveTo>
                  <a:pt x="56387" y="0"/>
                </a:moveTo>
                <a:lnTo>
                  <a:pt x="0" y="7619"/>
                </a:lnTo>
                <a:lnTo>
                  <a:pt x="34289" y="41909"/>
                </a:lnTo>
                <a:lnTo>
                  <a:pt x="34289" y="25907"/>
                </a:lnTo>
                <a:lnTo>
                  <a:pt x="38862" y="13715"/>
                </a:lnTo>
                <a:lnTo>
                  <a:pt x="50519" y="17606"/>
                </a:lnTo>
                <a:lnTo>
                  <a:pt x="56387" y="0"/>
                </a:lnTo>
                <a:close/>
              </a:path>
              <a:path w="1831339" h="623570">
                <a:moveTo>
                  <a:pt x="50519" y="17606"/>
                </a:moveTo>
                <a:lnTo>
                  <a:pt x="38862" y="13715"/>
                </a:lnTo>
                <a:lnTo>
                  <a:pt x="34289" y="25907"/>
                </a:lnTo>
                <a:lnTo>
                  <a:pt x="46406" y="29945"/>
                </a:lnTo>
                <a:lnTo>
                  <a:pt x="50519" y="17606"/>
                </a:lnTo>
                <a:close/>
              </a:path>
              <a:path w="1831339" h="623570">
                <a:moveTo>
                  <a:pt x="46406" y="29945"/>
                </a:moveTo>
                <a:lnTo>
                  <a:pt x="34289" y="25907"/>
                </a:lnTo>
                <a:lnTo>
                  <a:pt x="34289" y="41909"/>
                </a:lnTo>
                <a:lnTo>
                  <a:pt x="40386" y="48005"/>
                </a:lnTo>
                <a:lnTo>
                  <a:pt x="46406" y="29945"/>
                </a:lnTo>
                <a:close/>
              </a:path>
              <a:path w="1831339" h="623570">
                <a:moveTo>
                  <a:pt x="1831086" y="611885"/>
                </a:moveTo>
                <a:lnTo>
                  <a:pt x="50519" y="17606"/>
                </a:lnTo>
                <a:lnTo>
                  <a:pt x="46406" y="29945"/>
                </a:lnTo>
                <a:lnTo>
                  <a:pt x="1827276" y="623315"/>
                </a:lnTo>
                <a:lnTo>
                  <a:pt x="1831086" y="6118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4953000" y="5562600"/>
            <a:ext cx="842010" cy="539115"/>
          </a:xfrm>
          <a:custGeom>
            <a:avLst/>
            <a:gdLst/>
            <a:ahLst/>
            <a:cxnLst/>
            <a:rect l="l" t="t" r="r" b="b"/>
            <a:pathLst>
              <a:path w="842010" h="539114">
                <a:moveTo>
                  <a:pt x="57149" y="6096"/>
                </a:moveTo>
                <a:lnTo>
                  <a:pt x="0" y="0"/>
                </a:lnTo>
                <a:lnTo>
                  <a:pt x="28955" y="47517"/>
                </a:lnTo>
                <a:lnTo>
                  <a:pt x="28955" y="25908"/>
                </a:lnTo>
                <a:lnTo>
                  <a:pt x="35813" y="15240"/>
                </a:lnTo>
                <a:lnTo>
                  <a:pt x="46785" y="22218"/>
                </a:lnTo>
                <a:lnTo>
                  <a:pt x="57149" y="6096"/>
                </a:lnTo>
                <a:close/>
              </a:path>
              <a:path w="842010" h="539114">
                <a:moveTo>
                  <a:pt x="46785" y="22218"/>
                </a:moveTo>
                <a:lnTo>
                  <a:pt x="35813" y="15240"/>
                </a:lnTo>
                <a:lnTo>
                  <a:pt x="28955" y="25908"/>
                </a:lnTo>
                <a:lnTo>
                  <a:pt x="39927" y="32886"/>
                </a:lnTo>
                <a:lnTo>
                  <a:pt x="46785" y="22218"/>
                </a:lnTo>
                <a:close/>
              </a:path>
              <a:path w="842010" h="539114">
                <a:moveTo>
                  <a:pt x="39927" y="32886"/>
                </a:moveTo>
                <a:lnTo>
                  <a:pt x="28955" y="25908"/>
                </a:lnTo>
                <a:lnTo>
                  <a:pt x="28955" y="47517"/>
                </a:lnTo>
                <a:lnTo>
                  <a:pt x="29717" y="48768"/>
                </a:lnTo>
                <a:lnTo>
                  <a:pt x="39927" y="32886"/>
                </a:lnTo>
                <a:close/>
              </a:path>
              <a:path w="842010" h="539114">
                <a:moveTo>
                  <a:pt x="842010" y="528066"/>
                </a:moveTo>
                <a:lnTo>
                  <a:pt x="46785" y="22218"/>
                </a:lnTo>
                <a:lnTo>
                  <a:pt x="39927" y="32886"/>
                </a:lnTo>
                <a:lnTo>
                  <a:pt x="835151" y="538734"/>
                </a:lnTo>
                <a:lnTo>
                  <a:pt x="842010" y="528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Charts and</a:t>
            </a:r>
            <a:r>
              <a:rPr dirty="0" spc="-35"/>
              <a:t> </a:t>
            </a:r>
            <a:r>
              <a:rPr dirty="0" spc="-5"/>
              <a:t>Graphs</a:t>
            </a:r>
          </a:p>
        </p:txBody>
      </p:sp>
      <p:sp>
        <p:nvSpPr>
          <p:cNvPr id="3" name="object 3"/>
          <p:cNvSpPr/>
          <p:nvPr/>
        </p:nvSpPr>
        <p:spPr>
          <a:xfrm>
            <a:off x="1155953" y="5958078"/>
            <a:ext cx="5867400" cy="314960"/>
          </a:xfrm>
          <a:custGeom>
            <a:avLst/>
            <a:gdLst/>
            <a:ahLst/>
            <a:cxnLst/>
            <a:rect l="l" t="t" r="r" b="b"/>
            <a:pathLst>
              <a:path w="5867400" h="314960">
                <a:moveTo>
                  <a:pt x="5867400" y="314706"/>
                </a:moveTo>
                <a:lnTo>
                  <a:pt x="5678424" y="0"/>
                </a:lnTo>
                <a:lnTo>
                  <a:pt x="0" y="0"/>
                </a:lnTo>
                <a:lnTo>
                  <a:pt x="187452" y="314706"/>
                </a:lnTo>
                <a:lnTo>
                  <a:pt x="5867400" y="31470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155953" y="5952744"/>
            <a:ext cx="5872480" cy="322580"/>
          </a:xfrm>
          <a:custGeom>
            <a:avLst/>
            <a:gdLst/>
            <a:ahLst/>
            <a:cxnLst/>
            <a:rect l="l" t="t" r="r" b="b"/>
            <a:pathLst>
              <a:path w="5872480" h="322579">
                <a:moveTo>
                  <a:pt x="5871972" y="316991"/>
                </a:moveTo>
                <a:lnTo>
                  <a:pt x="5683758" y="2285"/>
                </a:lnTo>
                <a:lnTo>
                  <a:pt x="5682996" y="761"/>
                </a:lnTo>
                <a:lnTo>
                  <a:pt x="5680710" y="0"/>
                </a:lnTo>
                <a:lnTo>
                  <a:pt x="0" y="0"/>
                </a:lnTo>
                <a:lnTo>
                  <a:pt x="0" y="11430"/>
                </a:lnTo>
                <a:lnTo>
                  <a:pt x="5673852" y="11429"/>
                </a:lnTo>
                <a:lnTo>
                  <a:pt x="5673852" y="8381"/>
                </a:lnTo>
                <a:lnTo>
                  <a:pt x="5679186" y="11429"/>
                </a:lnTo>
                <a:lnTo>
                  <a:pt x="5679186" y="17243"/>
                </a:lnTo>
                <a:lnTo>
                  <a:pt x="5862828" y="322325"/>
                </a:lnTo>
                <a:lnTo>
                  <a:pt x="5871972" y="316991"/>
                </a:lnTo>
                <a:close/>
              </a:path>
              <a:path w="5872480" h="322579">
                <a:moveTo>
                  <a:pt x="5679186" y="11429"/>
                </a:moveTo>
                <a:lnTo>
                  <a:pt x="5673852" y="8381"/>
                </a:lnTo>
                <a:lnTo>
                  <a:pt x="5675686" y="11429"/>
                </a:lnTo>
                <a:lnTo>
                  <a:pt x="5679186" y="11429"/>
                </a:lnTo>
                <a:close/>
              </a:path>
              <a:path w="5872480" h="322579">
                <a:moveTo>
                  <a:pt x="5675686" y="11429"/>
                </a:moveTo>
                <a:lnTo>
                  <a:pt x="5673852" y="8381"/>
                </a:lnTo>
                <a:lnTo>
                  <a:pt x="5673852" y="11429"/>
                </a:lnTo>
                <a:lnTo>
                  <a:pt x="5675686" y="11429"/>
                </a:lnTo>
                <a:close/>
              </a:path>
              <a:path w="5872480" h="322579">
                <a:moveTo>
                  <a:pt x="5679186" y="17243"/>
                </a:moveTo>
                <a:lnTo>
                  <a:pt x="5679186" y="11429"/>
                </a:lnTo>
                <a:lnTo>
                  <a:pt x="5675686" y="11429"/>
                </a:lnTo>
                <a:lnTo>
                  <a:pt x="5679186" y="172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55953" y="5513070"/>
            <a:ext cx="5872480" cy="322580"/>
          </a:xfrm>
          <a:custGeom>
            <a:avLst/>
            <a:gdLst/>
            <a:ahLst/>
            <a:cxnLst/>
            <a:rect l="l" t="t" r="r" b="b"/>
            <a:pathLst>
              <a:path w="5872480" h="322579">
                <a:moveTo>
                  <a:pt x="5871972" y="316991"/>
                </a:moveTo>
                <a:lnTo>
                  <a:pt x="5683758" y="2285"/>
                </a:lnTo>
                <a:lnTo>
                  <a:pt x="5682996" y="761"/>
                </a:lnTo>
                <a:lnTo>
                  <a:pt x="5680710" y="0"/>
                </a:lnTo>
                <a:lnTo>
                  <a:pt x="0" y="0"/>
                </a:lnTo>
                <a:lnTo>
                  <a:pt x="0" y="10668"/>
                </a:lnTo>
                <a:lnTo>
                  <a:pt x="5673852" y="10667"/>
                </a:lnTo>
                <a:lnTo>
                  <a:pt x="5673852" y="8381"/>
                </a:lnTo>
                <a:lnTo>
                  <a:pt x="5679186" y="10667"/>
                </a:lnTo>
                <a:lnTo>
                  <a:pt x="5679186" y="17243"/>
                </a:lnTo>
                <a:lnTo>
                  <a:pt x="5862828" y="322325"/>
                </a:lnTo>
                <a:lnTo>
                  <a:pt x="5871972" y="316991"/>
                </a:lnTo>
                <a:close/>
              </a:path>
              <a:path w="5872480" h="322579">
                <a:moveTo>
                  <a:pt x="5679186" y="10667"/>
                </a:moveTo>
                <a:lnTo>
                  <a:pt x="5673852" y="8381"/>
                </a:lnTo>
                <a:lnTo>
                  <a:pt x="5675228" y="10667"/>
                </a:lnTo>
                <a:lnTo>
                  <a:pt x="5679186" y="10667"/>
                </a:lnTo>
                <a:close/>
              </a:path>
              <a:path w="5872480" h="322579">
                <a:moveTo>
                  <a:pt x="5675228" y="10667"/>
                </a:moveTo>
                <a:lnTo>
                  <a:pt x="5673852" y="8381"/>
                </a:lnTo>
                <a:lnTo>
                  <a:pt x="5673852" y="10667"/>
                </a:lnTo>
                <a:lnTo>
                  <a:pt x="5675228" y="10667"/>
                </a:lnTo>
                <a:close/>
              </a:path>
              <a:path w="5872480" h="322579">
                <a:moveTo>
                  <a:pt x="5679186" y="17243"/>
                </a:moveTo>
                <a:lnTo>
                  <a:pt x="5679186" y="10667"/>
                </a:lnTo>
                <a:lnTo>
                  <a:pt x="5675228" y="10667"/>
                </a:lnTo>
                <a:lnTo>
                  <a:pt x="5679186" y="172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55953" y="5073396"/>
            <a:ext cx="5872480" cy="322580"/>
          </a:xfrm>
          <a:custGeom>
            <a:avLst/>
            <a:gdLst/>
            <a:ahLst/>
            <a:cxnLst/>
            <a:rect l="l" t="t" r="r" b="b"/>
            <a:pathLst>
              <a:path w="5872480" h="322579">
                <a:moveTo>
                  <a:pt x="5871972" y="316991"/>
                </a:moveTo>
                <a:lnTo>
                  <a:pt x="5683758" y="2285"/>
                </a:lnTo>
                <a:lnTo>
                  <a:pt x="5682996" y="761"/>
                </a:lnTo>
                <a:lnTo>
                  <a:pt x="5680710" y="0"/>
                </a:lnTo>
                <a:lnTo>
                  <a:pt x="0" y="0"/>
                </a:lnTo>
                <a:lnTo>
                  <a:pt x="0" y="10668"/>
                </a:lnTo>
                <a:lnTo>
                  <a:pt x="5673852" y="10667"/>
                </a:lnTo>
                <a:lnTo>
                  <a:pt x="5673852" y="8381"/>
                </a:lnTo>
                <a:lnTo>
                  <a:pt x="5679186" y="10667"/>
                </a:lnTo>
                <a:lnTo>
                  <a:pt x="5679186" y="17243"/>
                </a:lnTo>
                <a:lnTo>
                  <a:pt x="5862828" y="322325"/>
                </a:lnTo>
                <a:lnTo>
                  <a:pt x="5871972" y="316991"/>
                </a:lnTo>
                <a:close/>
              </a:path>
              <a:path w="5872480" h="322579">
                <a:moveTo>
                  <a:pt x="5679186" y="10667"/>
                </a:moveTo>
                <a:lnTo>
                  <a:pt x="5673852" y="8381"/>
                </a:lnTo>
                <a:lnTo>
                  <a:pt x="5675228" y="10667"/>
                </a:lnTo>
                <a:lnTo>
                  <a:pt x="5679186" y="10667"/>
                </a:lnTo>
                <a:close/>
              </a:path>
              <a:path w="5872480" h="322579">
                <a:moveTo>
                  <a:pt x="5675228" y="10667"/>
                </a:moveTo>
                <a:lnTo>
                  <a:pt x="5673852" y="8381"/>
                </a:lnTo>
                <a:lnTo>
                  <a:pt x="5673852" y="10667"/>
                </a:lnTo>
                <a:lnTo>
                  <a:pt x="5675228" y="10667"/>
                </a:lnTo>
                <a:close/>
              </a:path>
              <a:path w="5872480" h="322579">
                <a:moveTo>
                  <a:pt x="5679186" y="17243"/>
                </a:moveTo>
                <a:lnTo>
                  <a:pt x="5679186" y="10667"/>
                </a:lnTo>
                <a:lnTo>
                  <a:pt x="5675228" y="10667"/>
                </a:lnTo>
                <a:lnTo>
                  <a:pt x="5679186" y="172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155953" y="4633721"/>
            <a:ext cx="5872480" cy="322580"/>
          </a:xfrm>
          <a:custGeom>
            <a:avLst/>
            <a:gdLst/>
            <a:ahLst/>
            <a:cxnLst/>
            <a:rect l="l" t="t" r="r" b="b"/>
            <a:pathLst>
              <a:path w="5872480" h="322579">
                <a:moveTo>
                  <a:pt x="5871972" y="316991"/>
                </a:moveTo>
                <a:lnTo>
                  <a:pt x="5683758" y="2285"/>
                </a:lnTo>
                <a:lnTo>
                  <a:pt x="5682996" y="761"/>
                </a:lnTo>
                <a:lnTo>
                  <a:pt x="5680710" y="0"/>
                </a:lnTo>
                <a:lnTo>
                  <a:pt x="0" y="0"/>
                </a:lnTo>
                <a:lnTo>
                  <a:pt x="0" y="10668"/>
                </a:lnTo>
                <a:lnTo>
                  <a:pt x="5673852" y="10667"/>
                </a:lnTo>
                <a:lnTo>
                  <a:pt x="5673852" y="8381"/>
                </a:lnTo>
                <a:lnTo>
                  <a:pt x="5679186" y="10667"/>
                </a:lnTo>
                <a:lnTo>
                  <a:pt x="5679186" y="17243"/>
                </a:lnTo>
                <a:lnTo>
                  <a:pt x="5862828" y="322325"/>
                </a:lnTo>
                <a:lnTo>
                  <a:pt x="5871972" y="316991"/>
                </a:lnTo>
                <a:close/>
              </a:path>
              <a:path w="5872480" h="322579">
                <a:moveTo>
                  <a:pt x="5679186" y="10667"/>
                </a:moveTo>
                <a:lnTo>
                  <a:pt x="5673852" y="8381"/>
                </a:lnTo>
                <a:lnTo>
                  <a:pt x="5675228" y="10667"/>
                </a:lnTo>
                <a:lnTo>
                  <a:pt x="5679186" y="10667"/>
                </a:lnTo>
                <a:close/>
              </a:path>
              <a:path w="5872480" h="322579">
                <a:moveTo>
                  <a:pt x="5675228" y="10667"/>
                </a:moveTo>
                <a:lnTo>
                  <a:pt x="5673852" y="8381"/>
                </a:lnTo>
                <a:lnTo>
                  <a:pt x="5673852" y="10667"/>
                </a:lnTo>
                <a:lnTo>
                  <a:pt x="5675228" y="10667"/>
                </a:lnTo>
                <a:close/>
              </a:path>
              <a:path w="5872480" h="322579">
                <a:moveTo>
                  <a:pt x="5679186" y="17243"/>
                </a:moveTo>
                <a:lnTo>
                  <a:pt x="5679186" y="10667"/>
                </a:lnTo>
                <a:lnTo>
                  <a:pt x="5675228" y="10667"/>
                </a:lnTo>
                <a:lnTo>
                  <a:pt x="5679186" y="172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5953" y="4192523"/>
            <a:ext cx="5872480" cy="322580"/>
          </a:xfrm>
          <a:custGeom>
            <a:avLst/>
            <a:gdLst/>
            <a:ahLst/>
            <a:cxnLst/>
            <a:rect l="l" t="t" r="r" b="b"/>
            <a:pathLst>
              <a:path w="5872480" h="322579">
                <a:moveTo>
                  <a:pt x="5871972" y="316991"/>
                </a:moveTo>
                <a:lnTo>
                  <a:pt x="5683758" y="2285"/>
                </a:lnTo>
                <a:lnTo>
                  <a:pt x="5682996" y="761"/>
                </a:lnTo>
                <a:lnTo>
                  <a:pt x="5680710" y="0"/>
                </a:lnTo>
                <a:lnTo>
                  <a:pt x="0" y="0"/>
                </a:lnTo>
                <a:lnTo>
                  <a:pt x="0" y="10668"/>
                </a:lnTo>
                <a:lnTo>
                  <a:pt x="5673852" y="10667"/>
                </a:lnTo>
                <a:lnTo>
                  <a:pt x="5673852" y="8381"/>
                </a:lnTo>
                <a:lnTo>
                  <a:pt x="5679186" y="10667"/>
                </a:lnTo>
                <a:lnTo>
                  <a:pt x="5679186" y="17243"/>
                </a:lnTo>
                <a:lnTo>
                  <a:pt x="5862828" y="322325"/>
                </a:lnTo>
                <a:lnTo>
                  <a:pt x="5871972" y="316991"/>
                </a:lnTo>
                <a:close/>
              </a:path>
              <a:path w="5872480" h="322579">
                <a:moveTo>
                  <a:pt x="5679186" y="10667"/>
                </a:moveTo>
                <a:lnTo>
                  <a:pt x="5673852" y="8381"/>
                </a:lnTo>
                <a:lnTo>
                  <a:pt x="5675228" y="10667"/>
                </a:lnTo>
                <a:lnTo>
                  <a:pt x="5679186" y="10667"/>
                </a:lnTo>
                <a:close/>
              </a:path>
              <a:path w="5872480" h="322579">
                <a:moveTo>
                  <a:pt x="5675228" y="10667"/>
                </a:moveTo>
                <a:lnTo>
                  <a:pt x="5673852" y="8381"/>
                </a:lnTo>
                <a:lnTo>
                  <a:pt x="5673852" y="10667"/>
                </a:lnTo>
                <a:lnTo>
                  <a:pt x="5675228" y="10667"/>
                </a:lnTo>
                <a:close/>
              </a:path>
              <a:path w="5872480" h="322579">
                <a:moveTo>
                  <a:pt x="5679186" y="17243"/>
                </a:moveTo>
                <a:lnTo>
                  <a:pt x="5679186" y="10667"/>
                </a:lnTo>
                <a:lnTo>
                  <a:pt x="5675228" y="10667"/>
                </a:lnTo>
                <a:lnTo>
                  <a:pt x="5679186" y="172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5953" y="3752088"/>
            <a:ext cx="5872480" cy="323215"/>
          </a:xfrm>
          <a:custGeom>
            <a:avLst/>
            <a:gdLst/>
            <a:ahLst/>
            <a:cxnLst/>
            <a:rect l="l" t="t" r="r" b="b"/>
            <a:pathLst>
              <a:path w="5872480" h="323214">
                <a:moveTo>
                  <a:pt x="5871972" y="316991"/>
                </a:moveTo>
                <a:lnTo>
                  <a:pt x="5683758" y="3047"/>
                </a:lnTo>
                <a:lnTo>
                  <a:pt x="5682996" y="1523"/>
                </a:lnTo>
                <a:lnTo>
                  <a:pt x="5680710" y="0"/>
                </a:lnTo>
                <a:lnTo>
                  <a:pt x="0" y="0"/>
                </a:lnTo>
                <a:lnTo>
                  <a:pt x="0" y="11430"/>
                </a:lnTo>
                <a:lnTo>
                  <a:pt x="5673852" y="11429"/>
                </a:lnTo>
                <a:lnTo>
                  <a:pt x="5673852" y="8381"/>
                </a:lnTo>
                <a:lnTo>
                  <a:pt x="5679186" y="11429"/>
                </a:lnTo>
                <a:lnTo>
                  <a:pt x="5679186" y="17264"/>
                </a:lnTo>
                <a:lnTo>
                  <a:pt x="5862828" y="323087"/>
                </a:lnTo>
                <a:lnTo>
                  <a:pt x="5871972" y="316991"/>
                </a:lnTo>
                <a:close/>
              </a:path>
              <a:path w="5872480" h="323214">
                <a:moveTo>
                  <a:pt x="5679186" y="11429"/>
                </a:moveTo>
                <a:lnTo>
                  <a:pt x="5673852" y="8381"/>
                </a:lnTo>
                <a:lnTo>
                  <a:pt x="5675682" y="11429"/>
                </a:lnTo>
                <a:lnTo>
                  <a:pt x="5679186" y="11429"/>
                </a:lnTo>
                <a:close/>
              </a:path>
              <a:path w="5872480" h="323214">
                <a:moveTo>
                  <a:pt x="5675682" y="11429"/>
                </a:moveTo>
                <a:lnTo>
                  <a:pt x="5673852" y="8381"/>
                </a:lnTo>
                <a:lnTo>
                  <a:pt x="5673852" y="11429"/>
                </a:lnTo>
                <a:lnTo>
                  <a:pt x="5675682" y="11429"/>
                </a:lnTo>
                <a:close/>
              </a:path>
              <a:path w="5872480" h="323214">
                <a:moveTo>
                  <a:pt x="5679186" y="17264"/>
                </a:moveTo>
                <a:lnTo>
                  <a:pt x="5679186" y="11429"/>
                </a:lnTo>
                <a:lnTo>
                  <a:pt x="5675682" y="11429"/>
                </a:lnTo>
                <a:lnTo>
                  <a:pt x="5679186" y="1726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55953" y="3312414"/>
            <a:ext cx="5872480" cy="323215"/>
          </a:xfrm>
          <a:custGeom>
            <a:avLst/>
            <a:gdLst/>
            <a:ahLst/>
            <a:cxnLst/>
            <a:rect l="l" t="t" r="r" b="b"/>
            <a:pathLst>
              <a:path w="5872480" h="323214">
                <a:moveTo>
                  <a:pt x="5871972" y="316991"/>
                </a:moveTo>
                <a:lnTo>
                  <a:pt x="5683758" y="3047"/>
                </a:lnTo>
                <a:lnTo>
                  <a:pt x="5682996" y="1523"/>
                </a:lnTo>
                <a:lnTo>
                  <a:pt x="5680710" y="0"/>
                </a:lnTo>
                <a:lnTo>
                  <a:pt x="0" y="0"/>
                </a:lnTo>
                <a:lnTo>
                  <a:pt x="0" y="11430"/>
                </a:lnTo>
                <a:lnTo>
                  <a:pt x="5673852" y="11429"/>
                </a:lnTo>
                <a:lnTo>
                  <a:pt x="5673852" y="8381"/>
                </a:lnTo>
                <a:lnTo>
                  <a:pt x="5679186" y="11429"/>
                </a:lnTo>
                <a:lnTo>
                  <a:pt x="5679186" y="17264"/>
                </a:lnTo>
                <a:lnTo>
                  <a:pt x="5862828" y="323087"/>
                </a:lnTo>
                <a:lnTo>
                  <a:pt x="5871972" y="316991"/>
                </a:lnTo>
                <a:close/>
              </a:path>
              <a:path w="5872480" h="323214">
                <a:moveTo>
                  <a:pt x="5679186" y="11429"/>
                </a:moveTo>
                <a:lnTo>
                  <a:pt x="5673852" y="8381"/>
                </a:lnTo>
                <a:lnTo>
                  <a:pt x="5675682" y="11429"/>
                </a:lnTo>
                <a:lnTo>
                  <a:pt x="5679186" y="11429"/>
                </a:lnTo>
                <a:close/>
              </a:path>
              <a:path w="5872480" h="323214">
                <a:moveTo>
                  <a:pt x="5675682" y="11429"/>
                </a:moveTo>
                <a:lnTo>
                  <a:pt x="5673852" y="8381"/>
                </a:lnTo>
                <a:lnTo>
                  <a:pt x="5673852" y="11429"/>
                </a:lnTo>
                <a:lnTo>
                  <a:pt x="5675682" y="11429"/>
                </a:lnTo>
                <a:close/>
              </a:path>
              <a:path w="5872480" h="323214">
                <a:moveTo>
                  <a:pt x="5679186" y="17264"/>
                </a:moveTo>
                <a:lnTo>
                  <a:pt x="5679186" y="11429"/>
                </a:lnTo>
                <a:lnTo>
                  <a:pt x="5675682" y="11429"/>
                </a:lnTo>
                <a:lnTo>
                  <a:pt x="5679186" y="1726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155953" y="2871216"/>
            <a:ext cx="5872480" cy="325120"/>
          </a:xfrm>
          <a:custGeom>
            <a:avLst/>
            <a:gdLst/>
            <a:ahLst/>
            <a:cxnLst/>
            <a:rect l="l" t="t" r="r" b="b"/>
            <a:pathLst>
              <a:path w="5872480" h="325119">
                <a:moveTo>
                  <a:pt x="5871972" y="318515"/>
                </a:moveTo>
                <a:lnTo>
                  <a:pt x="5683758" y="3047"/>
                </a:lnTo>
                <a:lnTo>
                  <a:pt x="5682996" y="1523"/>
                </a:lnTo>
                <a:lnTo>
                  <a:pt x="5680710" y="0"/>
                </a:lnTo>
                <a:lnTo>
                  <a:pt x="0" y="0"/>
                </a:lnTo>
                <a:lnTo>
                  <a:pt x="0" y="11430"/>
                </a:lnTo>
                <a:lnTo>
                  <a:pt x="5673852" y="11429"/>
                </a:lnTo>
                <a:lnTo>
                  <a:pt x="5673852" y="8381"/>
                </a:lnTo>
                <a:lnTo>
                  <a:pt x="5679186" y="11429"/>
                </a:lnTo>
                <a:lnTo>
                  <a:pt x="5679186" y="17307"/>
                </a:lnTo>
                <a:lnTo>
                  <a:pt x="5862828" y="324611"/>
                </a:lnTo>
                <a:lnTo>
                  <a:pt x="5871972" y="318515"/>
                </a:lnTo>
                <a:close/>
              </a:path>
              <a:path w="5872480" h="325119">
                <a:moveTo>
                  <a:pt x="5679186" y="11429"/>
                </a:moveTo>
                <a:lnTo>
                  <a:pt x="5673852" y="8381"/>
                </a:lnTo>
                <a:lnTo>
                  <a:pt x="5675673" y="11429"/>
                </a:lnTo>
                <a:lnTo>
                  <a:pt x="5679186" y="11429"/>
                </a:lnTo>
                <a:close/>
              </a:path>
              <a:path w="5872480" h="325119">
                <a:moveTo>
                  <a:pt x="5675673" y="11429"/>
                </a:moveTo>
                <a:lnTo>
                  <a:pt x="5673852" y="8381"/>
                </a:lnTo>
                <a:lnTo>
                  <a:pt x="5673852" y="11429"/>
                </a:lnTo>
                <a:lnTo>
                  <a:pt x="5675673" y="11429"/>
                </a:lnTo>
                <a:close/>
              </a:path>
              <a:path w="5872480" h="325119">
                <a:moveTo>
                  <a:pt x="5679186" y="17307"/>
                </a:moveTo>
                <a:lnTo>
                  <a:pt x="5679186" y="11429"/>
                </a:lnTo>
                <a:lnTo>
                  <a:pt x="5675673" y="11429"/>
                </a:lnTo>
                <a:lnTo>
                  <a:pt x="5679186" y="17307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155953" y="2431542"/>
            <a:ext cx="5872480" cy="323215"/>
          </a:xfrm>
          <a:custGeom>
            <a:avLst/>
            <a:gdLst/>
            <a:ahLst/>
            <a:cxnLst/>
            <a:rect l="l" t="t" r="r" b="b"/>
            <a:pathLst>
              <a:path w="5872480" h="323214">
                <a:moveTo>
                  <a:pt x="5871972" y="316991"/>
                </a:moveTo>
                <a:lnTo>
                  <a:pt x="5683758" y="3047"/>
                </a:lnTo>
                <a:lnTo>
                  <a:pt x="5682996" y="761"/>
                </a:lnTo>
                <a:lnTo>
                  <a:pt x="5680710" y="0"/>
                </a:lnTo>
                <a:lnTo>
                  <a:pt x="0" y="0"/>
                </a:lnTo>
                <a:lnTo>
                  <a:pt x="0" y="11430"/>
                </a:lnTo>
                <a:lnTo>
                  <a:pt x="5673852" y="11429"/>
                </a:lnTo>
                <a:lnTo>
                  <a:pt x="5673852" y="8381"/>
                </a:lnTo>
                <a:lnTo>
                  <a:pt x="5679186" y="11429"/>
                </a:lnTo>
                <a:lnTo>
                  <a:pt x="5679186" y="17264"/>
                </a:lnTo>
                <a:lnTo>
                  <a:pt x="5862828" y="323087"/>
                </a:lnTo>
                <a:lnTo>
                  <a:pt x="5871972" y="316991"/>
                </a:lnTo>
                <a:close/>
              </a:path>
              <a:path w="5872480" h="323214">
                <a:moveTo>
                  <a:pt x="5679186" y="11429"/>
                </a:moveTo>
                <a:lnTo>
                  <a:pt x="5673852" y="8381"/>
                </a:lnTo>
                <a:lnTo>
                  <a:pt x="5675682" y="11429"/>
                </a:lnTo>
                <a:lnTo>
                  <a:pt x="5679186" y="11429"/>
                </a:lnTo>
                <a:close/>
              </a:path>
              <a:path w="5872480" h="323214">
                <a:moveTo>
                  <a:pt x="5675682" y="11429"/>
                </a:moveTo>
                <a:lnTo>
                  <a:pt x="5673852" y="8381"/>
                </a:lnTo>
                <a:lnTo>
                  <a:pt x="5673852" y="11429"/>
                </a:lnTo>
                <a:lnTo>
                  <a:pt x="5675682" y="11429"/>
                </a:lnTo>
                <a:close/>
              </a:path>
              <a:path w="5872480" h="323214">
                <a:moveTo>
                  <a:pt x="5679186" y="17264"/>
                </a:moveTo>
                <a:lnTo>
                  <a:pt x="5679186" y="11429"/>
                </a:lnTo>
                <a:lnTo>
                  <a:pt x="5675682" y="11429"/>
                </a:lnTo>
                <a:lnTo>
                  <a:pt x="5679186" y="1726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49858" y="5952744"/>
            <a:ext cx="5880100" cy="325755"/>
          </a:xfrm>
          <a:custGeom>
            <a:avLst/>
            <a:gdLst/>
            <a:ahLst/>
            <a:cxnLst/>
            <a:rect l="l" t="t" r="r" b="b"/>
            <a:pathLst>
              <a:path w="5880100" h="325754">
                <a:moveTo>
                  <a:pt x="5879592" y="320802"/>
                </a:moveTo>
                <a:lnTo>
                  <a:pt x="5879592" y="318516"/>
                </a:lnTo>
                <a:lnTo>
                  <a:pt x="5878068" y="316992"/>
                </a:lnTo>
                <a:lnTo>
                  <a:pt x="5689092" y="2285"/>
                </a:lnTo>
                <a:lnTo>
                  <a:pt x="5688330" y="761"/>
                </a:lnTo>
                <a:lnTo>
                  <a:pt x="5686806" y="0"/>
                </a:lnTo>
                <a:lnTo>
                  <a:pt x="4572" y="0"/>
                </a:lnTo>
                <a:lnTo>
                  <a:pt x="2286" y="762"/>
                </a:lnTo>
                <a:lnTo>
                  <a:pt x="1524" y="3048"/>
                </a:lnTo>
                <a:lnTo>
                  <a:pt x="0" y="4572"/>
                </a:lnTo>
                <a:lnTo>
                  <a:pt x="762" y="6858"/>
                </a:lnTo>
                <a:lnTo>
                  <a:pt x="1524" y="8382"/>
                </a:lnTo>
                <a:lnTo>
                  <a:pt x="6096" y="16039"/>
                </a:lnTo>
                <a:lnTo>
                  <a:pt x="6096" y="11430"/>
                </a:lnTo>
                <a:lnTo>
                  <a:pt x="10668" y="2286"/>
                </a:lnTo>
                <a:lnTo>
                  <a:pt x="16114" y="11430"/>
                </a:lnTo>
                <a:lnTo>
                  <a:pt x="5679948" y="11430"/>
                </a:lnTo>
                <a:lnTo>
                  <a:pt x="5679948" y="8382"/>
                </a:lnTo>
                <a:lnTo>
                  <a:pt x="5684520" y="11430"/>
                </a:lnTo>
                <a:lnTo>
                  <a:pt x="5684520" y="15977"/>
                </a:lnTo>
                <a:lnTo>
                  <a:pt x="5863878" y="313943"/>
                </a:lnTo>
                <a:lnTo>
                  <a:pt x="5873496" y="313944"/>
                </a:lnTo>
                <a:lnTo>
                  <a:pt x="5873496" y="325374"/>
                </a:lnTo>
                <a:lnTo>
                  <a:pt x="5875782" y="325374"/>
                </a:lnTo>
                <a:lnTo>
                  <a:pt x="5877306" y="324612"/>
                </a:lnTo>
                <a:lnTo>
                  <a:pt x="5878068" y="322326"/>
                </a:lnTo>
                <a:lnTo>
                  <a:pt x="5879592" y="320802"/>
                </a:lnTo>
                <a:close/>
              </a:path>
              <a:path w="5880100" h="325754">
                <a:moveTo>
                  <a:pt x="16114" y="11430"/>
                </a:moveTo>
                <a:lnTo>
                  <a:pt x="10668" y="2286"/>
                </a:lnTo>
                <a:lnTo>
                  <a:pt x="6096" y="11430"/>
                </a:lnTo>
                <a:lnTo>
                  <a:pt x="16114" y="11430"/>
                </a:lnTo>
                <a:close/>
              </a:path>
              <a:path w="5880100" h="325754">
                <a:moveTo>
                  <a:pt x="196304" y="313944"/>
                </a:moveTo>
                <a:lnTo>
                  <a:pt x="16114" y="11430"/>
                </a:lnTo>
                <a:lnTo>
                  <a:pt x="6096" y="11430"/>
                </a:lnTo>
                <a:lnTo>
                  <a:pt x="6096" y="16039"/>
                </a:lnTo>
                <a:lnTo>
                  <a:pt x="188975" y="322326"/>
                </a:lnTo>
                <a:lnTo>
                  <a:pt x="189737" y="324612"/>
                </a:lnTo>
                <a:lnTo>
                  <a:pt x="191262" y="325374"/>
                </a:lnTo>
                <a:lnTo>
                  <a:pt x="193548" y="325374"/>
                </a:lnTo>
                <a:lnTo>
                  <a:pt x="193548" y="313944"/>
                </a:lnTo>
                <a:lnTo>
                  <a:pt x="196304" y="313944"/>
                </a:lnTo>
                <a:close/>
              </a:path>
              <a:path w="5880100" h="325754">
                <a:moveTo>
                  <a:pt x="198120" y="316992"/>
                </a:moveTo>
                <a:lnTo>
                  <a:pt x="196304" y="313944"/>
                </a:lnTo>
                <a:lnTo>
                  <a:pt x="193548" y="313944"/>
                </a:lnTo>
                <a:lnTo>
                  <a:pt x="198120" y="316992"/>
                </a:lnTo>
                <a:close/>
              </a:path>
              <a:path w="5880100" h="325754">
                <a:moveTo>
                  <a:pt x="198120" y="325374"/>
                </a:moveTo>
                <a:lnTo>
                  <a:pt x="198120" y="316992"/>
                </a:lnTo>
                <a:lnTo>
                  <a:pt x="193548" y="313944"/>
                </a:lnTo>
                <a:lnTo>
                  <a:pt x="193548" y="325374"/>
                </a:lnTo>
                <a:lnTo>
                  <a:pt x="198120" y="325374"/>
                </a:lnTo>
                <a:close/>
              </a:path>
              <a:path w="5880100" h="325754">
                <a:moveTo>
                  <a:pt x="5873496" y="325374"/>
                </a:moveTo>
                <a:lnTo>
                  <a:pt x="5873496" y="313944"/>
                </a:lnTo>
                <a:lnTo>
                  <a:pt x="5868924" y="322326"/>
                </a:lnTo>
                <a:lnTo>
                  <a:pt x="5863878" y="313944"/>
                </a:lnTo>
                <a:lnTo>
                  <a:pt x="196304" y="313944"/>
                </a:lnTo>
                <a:lnTo>
                  <a:pt x="198120" y="316992"/>
                </a:lnTo>
                <a:lnTo>
                  <a:pt x="198120" y="325374"/>
                </a:lnTo>
                <a:lnTo>
                  <a:pt x="5873496" y="325374"/>
                </a:lnTo>
                <a:close/>
              </a:path>
              <a:path w="5880100" h="325754">
                <a:moveTo>
                  <a:pt x="5684520" y="11430"/>
                </a:moveTo>
                <a:lnTo>
                  <a:pt x="5679948" y="8382"/>
                </a:lnTo>
                <a:lnTo>
                  <a:pt x="5681782" y="11429"/>
                </a:lnTo>
                <a:lnTo>
                  <a:pt x="5684520" y="11430"/>
                </a:lnTo>
                <a:close/>
              </a:path>
              <a:path w="5880100" h="325754">
                <a:moveTo>
                  <a:pt x="5681782" y="11430"/>
                </a:moveTo>
                <a:lnTo>
                  <a:pt x="5679948" y="8382"/>
                </a:lnTo>
                <a:lnTo>
                  <a:pt x="5679948" y="11430"/>
                </a:lnTo>
                <a:lnTo>
                  <a:pt x="5681782" y="11430"/>
                </a:lnTo>
                <a:close/>
              </a:path>
              <a:path w="5880100" h="325754">
                <a:moveTo>
                  <a:pt x="5684520" y="15977"/>
                </a:moveTo>
                <a:lnTo>
                  <a:pt x="5684520" y="11430"/>
                </a:lnTo>
                <a:lnTo>
                  <a:pt x="5681782" y="11430"/>
                </a:lnTo>
                <a:lnTo>
                  <a:pt x="5684520" y="15977"/>
                </a:lnTo>
                <a:close/>
              </a:path>
              <a:path w="5880100" h="325754">
                <a:moveTo>
                  <a:pt x="5873496" y="313944"/>
                </a:moveTo>
                <a:lnTo>
                  <a:pt x="5863878" y="313944"/>
                </a:lnTo>
                <a:lnTo>
                  <a:pt x="5868924" y="322326"/>
                </a:lnTo>
                <a:lnTo>
                  <a:pt x="5873496" y="31394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29043" y="2430779"/>
            <a:ext cx="200025" cy="3848100"/>
          </a:xfrm>
          <a:custGeom>
            <a:avLst/>
            <a:gdLst/>
            <a:ahLst/>
            <a:cxnLst/>
            <a:rect l="l" t="t" r="r" b="b"/>
            <a:pathLst>
              <a:path w="200025" h="3848100">
                <a:moveTo>
                  <a:pt x="11303" y="6132"/>
                </a:moveTo>
                <a:lnTo>
                  <a:pt x="9905" y="3809"/>
                </a:lnTo>
                <a:lnTo>
                  <a:pt x="9143" y="1523"/>
                </a:lnTo>
                <a:lnTo>
                  <a:pt x="6095" y="0"/>
                </a:lnTo>
                <a:lnTo>
                  <a:pt x="1523" y="1523"/>
                </a:lnTo>
                <a:lnTo>
                  <a:pt x="0" y="3809"/>
                </a:lnTo>
                <a:lnTo>
                  <a:pt x="0" y="3529583"/>
                </a:lnTo>
                <a:lnTo>
                  <a:pt x="761" y="3530345"/>
                </a:lnTo>
                <a:lnTo>
                  <a:pt x="761" y="9143"/>
                </a:lnTo>
                <a:lnTo>
                  <a:pt x="11303" y="6132"/>
                </a:lnTo>
                <a:close/>
              </a:path>
              <a:path w="200025" h="3848100">
                <a:moveTo>
                  <a:pt x="199643" y="3844290"/>
                </a:moveTo>
                <a:lnTo>
                  <a:pt x="199643" y="318515"/>
                </a:lnTo>
                <a:lnTo>
                  <a:pt x="198881" y="317753"/>
                </a:lnTo>
                <a:lnTo>
                  <a:pt x="11303" y="6132"/>
                </a:lnTo>
                <a:lnTo>
                  <a:pt x="761" y="9143"/>
                </a:lnTo>
                <a:lnTo>
                  <a:pt x="188975" y="322581"/>
                </a:lnTo>
                <a:lnTo>
                  <a:pt x="188975" y="320801"/>
                </a:lnTo>
                <a:lnTo>
                  <a:pt x="189737" y="323850"/>
                </a:lnTo>
                <a:lnTo>
                  <a:pt x="189737" y="3823728"/>
                </a:lnTo>
                <a:lnTo>
                  <a:pt x="198881" y="3838955"/>
                </a:lnTo>
                <a:lnTo>
                  <a:pt x="198881" y="3845432"/>
                </a:lnTo>
                <a:lnTo>
                  <a:pt x="199643" y="3844290"/>
                </a:lnTo>
                <a:close/>
              </a:path>
              <a:path w="200025" h="3848100">
                <a:moveTo>
                  <a:pt x="11429" y="3526787"/>
                </a:moveTo>
                <a:lnTo>
                  <a:pt x="11429" y="26909"/>
                </a:lnTo>
                <a:lnTo>
                  <a:pt x="761" y="9143"/>
                </a:lnTo>
                <a:lnTo>
                  <a:pt x="761" y="3530345"/>
                </a:lnTo>
                <a:lnTo>
                  <a:pt x="9905" y="3545536"/>
                </a:lnTo>
                <a:lnTo>
                  <a:pt x="9905" y="3524250"/>
                </a:lnTo>
                <a:lnTo>
                  <a:pt x="11429" y="3526787"/>
                </a:lnTo>
                <a:close/>
              </a:path>
              <a:path w="200025" h="3848100">
                <a:moveTo>
                  <a:pt x="198881" y="3838955"/>
                </a:moveTo>
                <a:lnTo>
                  <a:pt x="9905" y="3524250"/>
                </a:lnTo>
                <a:lnTo>
                  <a:pt x="11429" y="3527297"/>
                </a:lnTo>
                <a:lnTo>
                  <a:pt x="11429" y="3548068"/>
                </a:lnTo>
                <a:lnTo>
                  <a:pt x="188975" y="3843024"/>
                </a:lnTo>
                <a:lnTo>
                  <a:pt x="188975" y="3842004"/>
                </a:lnTo>
                <a:lnTo>
                  <a:pt x="198881" y="3838955"/>
                </a:lnTo>
                <a:close/>
              </a:path>
              <a:path w="200025" h="3848100">
                <a:moveTo>
                  <a:pt x="11429" y="3548068"/>
                </a:moveTo>
                <a:lnTo>
                  <a:pt x="11429" y="3527297"/>
                </a:lnTo>
                <a:lnTo>
                  <a:pt x="9905" y="3524250"/>
                </a:lnTo>
                <a:lnTo>
                  <a:pt x="9905" y="3545536"/>
                </a:lnTo>
                <a:lnTo>
                  <a:pt x="11429" y="3548068"/>
                </a:lnTo>
                <a:close/>
              </a:path>
              <a:path w="200025" h="3848100">
                <a:moveTo>
                  <a:pt x="11429" y="6341"/>
                </a:moveTo>
                <a:lnTo>
                  <a:pt x="11429" y="6095"/>
                </a:lnTo>
                <a:lnTo>
                  <a:pt x="11429" y="6341"/>
                </a:lnTo>
                <a:close/>
              </a:path>
              <a:path w="200025" h="3848100">
                <a:moveTo>
                  <a:pt x="189737" y="323850"/>
                </a:moveTo>
                <a:lnTo>
                  <a:pt x="188975" y="320801"/>
                </a:lnTo>
                <a:lnTo>
                  <a:pt x="188975" y="322581"/>
                </a:lnTo>
                <a:lnTo>
                  <a:pt x="189737" y="323850"/>
                </a:lnTo>
                <a:close/>
              </a:path>
              <a:path w="200025" h="3848100">
                <a:moveTo>
                  <a:pt x="189737" y="3823728"/>
                </a:moveTo>
                <a:lnTo>
                  <a:pt x="189737" y="323850"/>
                </a:lnTo>
                <a:lnTo>
                  <a:pt x="188975" y="322581"/>
                </a:lnTo>
                <a:lnTo>
                  <a:pt x="188975" y="3822459"/>
                </a:lnTo>
                <a:lnTo>
                  <a:pt x="189737" y="3823728"/>
                </a:lnTo>
                <a:close/>
              </a:path>
              <a:path w="200025" h="3848100">
                <a:moveTo>
                  <a:pt x="198881" y="3845432"/>
                </a:moveTo>
                <a:lnTo>
                  <a:pt x="198881" y="3838955"/>
                </a:lnTo>
                <a:lnTo>
                  <a:pt x="188975" y="3842004"/>
                </a:lnTo>
                <a:lnTo>
                  <a:pt x="188975" y="3843024"/>
                </a:lnTo>
                <a:lnTo>
                  <a:pt x="189737" y="3844290"/>
                </a:lnTo>
                <a:lnTo>
                  <a:pt x="191261" y="3846576"/>
                </a:lnTo>
                <a:lnTo>
                  <a:pt x="193547" y="3848100"/>
                </a:lnTo>
                <a:lnTo>
                  <a:pt x="198119" y="3846576"/>
                </a:lnTo>
                <a:lnTo>
                  <a:pt x="198881" y="3845432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50619" y="2431542"/>
            <a:ext cx="5690235" cy="3533140"/>
          </a:xfrm>
          <a:custGeom>
            <a:avLst/>
            <a:gdLst/>
            <a:ahLst/>
            <a:cxnLst/>
            <a:rect l="l" t="t" r="r" b="b"/>
            <a:pathLst>
              <a:path w="5690234" h="3533140">
                <a:moveTo>
                  <a:pt x="5689854" y="3532632"/>
                </a:moveTo>
                <a:lnTo>
                  <a:pt x="5689854" y="0"/>
                </a:lnTo>
                <a:lnTo>
                  <a:pt x="0" y="0"/>
                </a:lnTo>
                <a:lnTo>
                  <a:pt x="0" y="3532632"/>
                </a:lnTo>
                <a:lnTo>
                  <a:pt x="5334" y="3532632"/>
                </a:lnTo>
                <a:lnTo>
                  <a:pt x="5334" y="11430"/>
                </a:lnTo>
                <a:lnTo>
                  <a:pt x="10668" y="5334"/>
                </a:lnTo>
                <a:lnTo>
                  <a:pt x="10667" y="11430"/>
                </a:lnTo>
                <a:lnTo>
                  <a:pt x="5678424" y="11430"/>
                </a:lnTo>
                <a:lnTo>
                  <a:pt x="5678424" y="5334"/>
                </a:lnTo>
                <a:lnTo>
                  <a:pt x="5683758" y="11430"/>
                </a:lnTo>
                <a:lnTo>
                  <a:pt x="5683758" y="3532632"/>
                </a:lnTo>
                <a:lnTo>
                  <a:pt x="5689854" y="3532632"/>
                </a:lnTo>
                <a:close/>
              </a:path>
              <a:path w="5690234" h="3533140">
                <a:moveTo>
                  <a:pt x="10668" y="11430"/>
                </a:moveTo>
                <a:lnTo>
                  <a:pt x="10668" y="5334"/>
                </a:lnTo>
                <a:lnTo>
                  <a:pt x="5334" y="11430"/>
                </a:lnTo>
                <a:lnTo>
                  <a:pt x="10668" y="11430"/>
                </a:lnTo>
                <a:close/>
              </a:path>
              <a:path w="5690234" h="3533140">
                <a:moveTo>
                  <a:pt x="10668" y="3521202"/>
                </a:moveTo>
                <a:lnTo>
                  <a:pt x="10668" y="11430"/>
                </a:lnTo>
                <a:lnTo>
                  <a:pt x="5334" y="11430"/>
                </a:lnTo>
                <a:lnTo>
                  <a:pt x="5334" y="3521202"/>
                </a:lnTo>
                <a:lnTo>
                  <a:pt x="10668" y="3521202"/>
                </a:lnTo>
                <a:close/>
              </a:path>
              <a:path w="5690234" h="3533140">
                <a:moveTo>
                  <a:pt x="5683758" y="3521202"/>
                </a:moveTo>
                <a:lnTo>
                  <a:pt x="5334" y="3521202"/>
                </a:lnTo>
                <a:lnTo>
                  <a:pt x="10668" y="3526536"/>
                </a:lnTo>
                <a:lnTo>
                  <a:pt x="10668" y="3532632"/>
                </a:lnTo>
                <a:lnTo>
                  <a:pt x="5678424" y="3532632"/>
                </a:lnTo>
                <a:lnTo>
                  <a:pt x="5678424" y="3526536"/>
                </a:lnTo>
                <a:lnTo>
                  <a:pt x="5683758" y="3521202"/>
                </a:lnTo>
                <a:close/>
              </a:path>
              <a:path w="5690234" h="3533140">
                <a:moveTo>
                  <a:pt x="10668" y="3532632"/>
                </a:moveTo>
                <a:lnTo>
                  <a:pt x="10668" y="3526536"/>
                </a:lnTo>
                <a:lnTo>
                  <a:pt x="5334" y="3521202"/>
                </a:lnTo>
                <a:lnTo>
                  <a:pt x="5334" y="3532632"/>
                </a:lnTo>
                <a:lnTo>
                  <a:pt x="10668" y="3532632"/>
                </a:lnTo>
                <a:close/>
              </a:path>
              <a:path w="5690234" h="3533140">
                <a:moveTo>
                  <a:pt x="5683758" y="11430"/>
                </a:moveTo>
                <a:lnTo>
                  <a:pt x="5678424" y="5334"/>
                </a:lnTo>
                <a:lnTo>
                  <a:pt x="5678424" y="11430"/>
                </a:lnTo>
                <a:lnTo>
                  <a:pt x="5683758" y="11430"/>
                </a:lnTo>
                <a:close/>
              </a:path>
              <a:path w="5690234" h="3533140">
                <a:moveTo>
                  <a:pt x="5683758" y="3521202"/>
                </a:moveTo>
                <a:lnTo>
                  <a:pt x="5683758" y="11430"/>
                </a:lnTo>
                <a:lnTo>
                  <a:pt x="5678424" y="11430"/>
                </a:lnTo>
                <a:lnTo>
                  <a:pt x="5678424" y="3521202"/>
                </a:lnTo>
                <a:lnTo>
                  <a:pt x="5683758" y="3521202"/>
                </a:lnTo>
                <a:close/>
              </a:path>
              <a:path w="5690234" h="3533140">
                <a:moveTo>
                  <a:pt x="5683758" y="3532632"/>
                </a:moveTo>
                <a:lnTo>
                  <a:pt x="5683758" y="3521202"/>
                </a:lnTo>
                <a:lnTo>
                  <a:pt x="5678424" y="3526536"/>
                </a:lnTo>
                <a:lnTo>
                  <a:pt x="5678424" y="3532632"/>
                </a:lnTo>
                <a:lnTo>
                  <a:pt x="5683758" y="3532632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53584" y="3894582"/>
            <a:ext cx="313944" cy="23782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47488" y="3889247"/>
            <a:ext cx="326390" cy="2388870"/>
          </a:xfrm>
          <a:custGeom>
            <a:avLst/>
            <a:gdLst/>
            <a:ahLst/>
            <a:cxnLst/>
            <a:rect l="l" t="t" r="r" b="b"/>
            <a:pathLst>
              <a:path w="326389" h="2388870">
                <a:moveTo>
                  <a:pt x="326136" y="2388869"/>
                </a:moveTo>
                <a:lnTo>
                  <a:pt x="326136" y="0"/>
                </a:lnTo>
                <a:lnTo>
                  <a:pt x="0" y="0"/>
                </a:lnTo>
                <a:lnTo>
                  <a:pt x="0" y="2388869"/>
                </a:lnTo>
                <a:lnTo>
                  <a:pt x="6096" y="2388869"/>
                </a:lnTo>
                <a:lnTo>
                  <a:pt x="6096" y="10667"/>
                </a:lnTo>
                <a:lnTo>
                  <a:pt x="11429" y="5334"/>
                </a:lnTo>
                <a:lnTo>
                  <a:pt x="11429" y="10667"/>
                </a:lnTo>
                <a:lnTo>
                  <a:pt x="314706" y="10667"/>
                </a:lnTo>
                <a:lnTo>
                  <a:pt x="314706" y="5334"/>
                </a:lnTo>
                <a:lnTo>
                  <a:pt x="320039" y="10667"/>
                </a:lnTo>
                <a:lnTo>
                  <a:pt x="320040" y="2388869"/>
                </a:lnTo>
                <a:lnTo>
                  <a:pt x="326136" y="2388869"/>
                </a:lnTo>
                <a:close/>
              </a:path>
              <a:path w="326389" h="2388870">
                <a:moveTo>
                  <a:pt x="11429" y="10667"/>
                </a:moveTo>
                <a:lnTo>
                  <a:pt x="11429" y="5334"/>
                </a:lnTo>
                <a:lnTo>
                  <a:pt x="6096" y="10667"/>
                </a:lnTo>
                <a:lnTo>
                  <a:pt x="11429" y="10667"/>
                </a:lnTo>
                <a:close/>
              </a:path>
              <a:path w="326389" h="2388870">
                <a:moveTo>
                  <a:pt x="11430" y="2377440"/>
                </a:moveTo>
                <a:lnTo>
                  <a:pt x="11429" y="10667"/>
                </a:lnTo>
                <a:lnTo>
                  <a:pt x="6096" y="10667"/>
                </a:lnTo>
                <a:lnTo>
                  <a:pt x="6096" y="2377440"/>
                </a:lnTo>
                <a:lnTo>
                  <a:pt x="11430" y="2377440"/>
                </a:lnTo>
                <a:close/>
              </a:path>
              <a:path w="326389" h="2388870">
                <a:moveTo>
                  <a:pt x="320040" y="2377440"/>
                </a:moveTo>
                <a:lnTo>
                  <a:pt x="6096" y="2377440"/>
                </a:lnTo>
                <a:lnTo>
                  <a:pt x="11430" y="2383536"/>
                </a:lnTo>
                <a:lnTo>
                  <a:pt x="11430" y="2388869"/>
                </a:lnTo>
                <a:lnTo>
                  <a:pt x="314706" y="2388869"/>
                </a:lnTo>
                <a:lnTo>
                  <a:pt x="314706" y="2383536"/>
                </a:lnTo>
                <a:lnTo>
                  <a:pt x="320040" y="2377440"/>
                </a:lnTo>
                <a:close/>
              </a:path>
              <a:path w="326389" h="2388870">
                <a:moveTo>
                  <a:pt x="11430" y="2388869"/>
                </a:moveTo>
                <a:lnTo>
                  <a:pt x="11430" y="2383536"/>
                </a:lnTo>
                <a:lnTo>
                  <a:pt x="6096" y="2377440"/>
                </a:lnTo>
                <a:lnTo>
                  <a:pt x="6096" y="2388869"/>
                </a:lnTo>
                <a:lnTo>
                  <a:pt x="11430" y="2388869"/>
                </a:lnTo>
                <a:close/>
              </a:path>
              <a:path w="326389" h="2388870">
                <a:moveTo>
                  <a:pt x="320039" y="10667"/>
                </a:moveTo>
                <a:lnTo>
                  <a:pt x="314706" y="5334"/>
                </a:lnTo>
                <a:lnTo>
                  <a:pt x="314706" y="10667"/>
                </a:lnTo>
                <a:lnTo>
                  <a:pt x="320039" y="10667"/>
                </a:lnTo>
                <a:close/>
              </a:path>
              <a:path w="326389" h="2388870">
                <a:moveTo>
                  <a:pt x="320040" y="2377440"/>
                </a:moveTo>
                <a:lnTo>
                  <a:pt x="320039" y="10667"/>
                </a:lnTo>
                <a:lnTo>
                  <a:pt x="314706" y="10667"/>
                </a:lnTo>
                <a:lnTo>
                  <a:pt x="314706" y="2377440"/>
                </a:lnTo>
                <a:lnTo>
                  <a:pt x="320040" y="2377440"/>
                </a:lnTo>
                <a:close/>
              </a:path>
              <a:path w="326389" h="2388870">
                <a:moveTo>
                  <a:pt x="320040" y="2388869"/>
                </a:moveTo>
                <a:lnTo>
                  <a:pt x="320040" y="2377440"/>
                </a:lnTo>
                <a:lnTo>
                  <a:pt x="314706" y="2383536"/>
                </a:lnTo>
                <a:lnTo>
                  <a:pt x="314706" y="2388869"/>
                </a:lnTo>
                <a:lnTo>
                  <a:pt x="320040" y="2388869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64608" y="3579876"/>
            <a:ext cx="199644" cy="2703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859273" y="3573779"/>
            <a:ext cx="200025" cy="2705100"/>
          </a:xfrm>
          <a:custGeom>
            <a:avLst/>
            <a:gdLst/>
            <a:ahLst/>
            <a:cxnLst/>
            <a:rect l="l" t="t" r="r" b="b"/>
            <a:pathLst>
              <a:path w="200025" h="2705100">
                <a:moveTo>
                  <a:pt x="199644" y="2701290"/>
                </a:moveTo>
                <a:lnTo>
                  <a:pt x="199643" y="318516"/>
                </a:lnTo>
                <a:lnTo>
                  <a:pt x="198881" y="317754"/>
                </a:lnTo>
                <a:lnTo>
                  <a:pt x="9905" y="3810"/>
                </a:lnTo>
                <a:lnTo>
                  <a:pt x="8381" y="1524"/>
                </a:lnTo>
                <a:lnTo>
                  <a:pt x="6095" y="0"/>
                </a:lnTo>
                <a:lnTo>
                  <a:pt x="1523" y="1524"/>
                </a:lnTo>
                <a:lnTo>
                  <a:pt x="0" y="3810"/>
                </a:lnTo>
                <a:lnTo>
                  <a:pt x="0" y="2386584"/>
                </a:lnTo>
                <a:lnTo>
                  <a:pt x="762" y="2387346"/>
                </a:lnTo>
                <a:lnTo>
                  <a:pt x="761" y="9144"/>
                </a:lnTo>
                <a:lnTo>
                  <a:pt x="10667" y="6096"/>
                </a:lnTo>
                <a:lnTo>
                  <a:pt x="10667" y="25707"/>
                </a:lnTo>
                <a:lnTo>
                  <a:pt x="188213" y="322575"/>
                </a:lnTo>
                <a:lnTo>
                  <a:pt x="188213" y="320802"/>
                </a:lnTo>
                <a:lnTo>
                  <a:pt x="188975" y="323850"/>
                </a:lnTo>
                <a:lnTo>
                  <a:pt x="188976" y="2679459"/>
                </a:lnTo>
                <a:lnTo>
                  <a:pt x="198882" y="2695956"/>
                </a:lnTo>
                <a:lnTo>
                  <a:pt x="198882" y="2702433"/>
                </a:lnTo>
                <a:lnTo>
                  <a:pt x="199644" y="2701290"/>
                </a:lnTo>
                <a:close/>
              </a:path>
              <a:path w="200025" h="2705100">
                <a:moveTo>
                  <a:pt x="10667" y="25707"/>
                </a:moveTo>
                <a:lnTo>
                  <a:pt x="10667" y="6096"/>
                </a:lnTo>
                <a:lnTo>
                  <a:pt x="761" y="9144"/>
                </a:lnTo>
                <a:lnTo>
                  <a:pt x="10667" y="25707"/>
                </a:lnTo>
                <a:close/>
              </a:path>
              <a:path w="200025" h="2705100">
                <a:moveTo>
                  <a:pt x="10668" y="2382518"/>
                </a:moveTo>
                <a:lnTo>
                  <a:pt x="10667" y="25707"/>
                </a:lnTo>
                <a:lnTo>
                  <a:pt x="761" y="9144"/>
                </a:lnTo>
                <a:lnTo>
                  <a:pt x="762" y="2387346"/>
                </a:lnTo>
                <a:lnTo>
                  <a:pt x="9906" y="2402598"/>
                </a:lnTo>
                <a:lnTo>
                  <a:pt x="9906" y="2381250"/>
                </a:lnTo>
                <a:lnTo>
                  <a:pt x="10668" y="2382518"/>
                </a:lnTo>
                <a:close/>
              </a:path>
              <a:path w="200025" h="2705100">
                <a:moveTo>
                  <a:pt x="198882" y="2695956"/>
                </a:moveTo>
                <a:lnTo>
                  <a:pt x="9906" y="2381250"/>
                </a:lnTo>
                <a:lnTo>
                  <a:pt x="10668" y="2384298"/>
                </a:lnTo>
                <a:lnTo>
                  <a:pt x="10668" y="2403869"/>
                </a:lnTo>
                <a:lnTo>
                  <a:pt x="188214" y="2700018"/>
                </a:lnTo>
                <a:lnTo>
                  <a:pt x="188214" y="2699004"/>
                </a:lnTo>
                <a:lnTo>
                  <a:pt x="198882" y="2695956"/>
                </a:lnTo>
                <a:close/>
              </a:path>
              <a:path w="200025" h="2705100">
                <a:moveTo>
                  <a:pt x="10668" y="2403869"/>
                </a:moveTo>
                <a:lnTo>
                  <a:pt x="10668" y="2384298"/>
                </a:lnTo>
                <a:lnTo>
                  <a:pt x="9906" y="2381250"/>
                </a:lnTo>
                <a:lnTo>
                  <a:pt x="9906" y="2402598"/>
                </a:lnTo>
                <a:lnTo>
                  <a:pt x="10668" y="2403869"/>
                </a:lnTo>
                <a:close/>
              </a:path>
              <a:path w="200025" h="2705100">
                <a:moveTo>
                  <a:pt x="188975" y="323850"/>
                </a:moveTo>
                <a:lnTo>
                  <a:pt x="188213" y="320802"/>
                </a:lnTo>
                <a:lnTo>
                  <a:pt x="188213" y="322575"/>
                </a:lnTo>
                <a:lnTo>
                  <a:pt x="188975" y="323850"/>
                </a:lnTo>
                <a:close/>
              </a:path>
              <a:path w="200025" h="2705100">
                <a:moveTo>
                  <a:pt x="188976" y="2679459"/>
                </a:moveTo>
                <a:lnTo>
                  <a:pt x="188975" y="323850"/>
                </a:lnTo>
                <a:lnTo>
                  <a:pt x="188213" y="322575"/>
                </a:lnTo>
                <a:lnTo>
                  <a:pt x="188214" y="2678190"/>
                </a:lnTo>
                <a:lnTo>
                  <a:pt x="188976" y="2679459"/>
                </a:lnTo>
                <a:close/>
              </a:path>
              <a:path w="200025" h="2705100">
                <a:moveTo>
                  <a:pt x="198882" y="2702433"/>
                </a:moveTo>
                <a:lnTo>
                  <a:pt x="198882" y="2695956"/>
                </a:lnTo>
                <a:lnTo>
                  <a:pt x="188214" y="2699004"/>
                </a:lnTo>
                <a:lnTo>
                  <a:pt x="188214" y="2700018"/>
                </a:lnTo>
                <a:lnTo>
                  <a:pt x="188976" y="2701290"/>
                </a:lnTo>
                <a:lnTo>
                  <a:pt x="190500" y="2703576"/>
                </a:lnTo>
                <a:lnTo>
                  <a:pt x="193548" y="2705100"/>
                </a:lnTo>
                <a:lnTo>
                  <a:pt x="198120" y="2703576"/>
                </a:lnTo>
                <a:lnTo>
                  <a:pt x="198882" y="270243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64608" y="3579876"/>
            <a:ext cx="514350" cy="323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858511" y="3574541"/>
            <a:ext cx="515620" cy="325755"/>
          </a:xfrm>
          <a:custGeom>
            <a:avLst/>
            <a:gdLst/>
            <a:ahLst/>
            <a:cxnLst/>
            <a:rect l="l" t="t" r="r" b="b"/>
            <a:pathLst>
              <a:path w="515620" h="325754">
                <a:moveTo>
                  <a:pt x="515111" y="320801"/>
                </a:moveTo>
                <a:lnTo>
                  <a:pt x="515111" y="318515"/>
                </a:lnTo>
                <a:lnTo>
                  <a:pt x="513587" y="316991"/>
                </a:lnTo>
                <a:lnTo>
                  <a:pt x="325373" y="3047"/>
                </a:lnTo>
                <a:lnTo>
                  <a:pt x="323849" y="761"/>
                </a:lnTo>
                <a:lnTo>
                  <a:pt x="322325" y="0"/>
                </a:lnTo>
                <a:lnTo>
                  <a:pt x="3809" y="0"/>
                </a:lnTo>
                <a:lnTo>
                  <a:pt x="761" y="3047"/>
                </a:lnTo>
                <a:lnTo>
                  <a:pt x="0" y="4571"/>
                </a:lnTo>
                <a:lnTo>
                  <a:pt x="0" y="6857"/>
                </a:lnTo>
                <a:lnTo>
                  <a:pt x="1523" y="8381"/>
                </a:lnTo>
                <a:lnTo>
                  <a:pt x="6095" y="16026"/>
                </a:lnTo>
                <a:lnTo>
                  <a:pt x="6095" y="11429"/>
                </a:lnTo>
                <a:lnTo>
                  <a:pt x="10667" y="3047"/>
                </a:lnTo>
                <a:lnTo>
                  <a:pt x="15713" y="11429"/>
                </a:lnTo>
                <a:lnTo>
                  <a:pt x="315467" y="11429"/>
                </a:lnTo>
                <a:lnTo>
                  <a:pt x="315467" y="8381"/>
                </a:lnTo>
                <a:lnTo>
                  <a:pt x="320039" y="11429"/>
                </a:lnTo>
                <a:lnTo>
                  <a:pt x="320039" y="15995"/>
                </a:lnTo>
                <a:lnTo>
                  <a:pt x="499410" y="314705"/>
                </a:lnTo>
                <a:lnTo>
                  <a:pt x="509015" y="314705"/>
                </a:lnTo>
                <a:lnTo>
                  <a:pt x="509015" y="325373"/>
                </a:lnTo>
                <a:lnTo>
                  <a:pt x="511301" y="325373"/>
                </a:lnTo>
                <a:lnTo>
                  <a:pt x="512825" y="324611"/>
                </a:lnTo>
                <a:lnTo>
                  <a:pt x="514349" y="322325"/>
                </a:lnTo>
                <a:lnTo>
                  <a:pt x="515111" y="320801"/>
                </a:lnTo>
                <a:close/>
              </a:path>
              <a:path w="515620" h="325754">
                <a:moveTo>
                  <a:pt x="15713" y="11429"/>
                </a:moveTo>
                <a:lnTo>
                  <a:pt x="10667" y="3047"/>
                </a:lnTo>
                <a:lnTo>
                  <a:pt x="6095" y="11429"/>
                </a:lnTo>
                <a:lnTo>
                  <a:pt x="15713" y="11429"/>
                </a:lnTo>
                <a:close/>
              </a:path>
              <a:path w="515620" h="325754">
                <a:moveTo>
                  <a:pt x="198267" y="314705"/>
                </a:moveTo>
                <a:lnTo>
                  <a:pt x="15713" y="11429"/>
                </a:lnTo>
                <a:lnTo>
                  <a:pt x="6095" y="11429"/>
                </a:lnTo>
                <a:lnTo>
                  <a:pt x="6095" y="16026"/>
                </a:lnTo>
                <a:lnTo>
                  <a:pt x="189737" y="323087"/>
                </a:lnTo>
                <a:lnTo>
                  <a:pt x="191261" y="324611"/>
                </a:lnTo>
                <a:lnTo>
                  <a:pt x="192785" y="325373"/>
                </a:lnTo>
                <a:lnTo>
                  <a:pt x="195071" y="325373"/>
                </a:lnTo>
                <a:lnTo>
                  <a:pt x="195071" y="314705"/>
                </a:lnTo>
                <a:lnTo>
                  <a:pt x="198267" y="314705"/>
                </a:lnTo>
                <a:close/>
              </a:path>
              <a:path w="515620" h="325754">
                <a:moveTo>
                  <a:pt x="199643" y="316991"/>
                </a:moveTo>
                <a:lnTo>
                  <a:pt x="198267" y="314705"/>
                </a:lnTo>
                <a:lnTo>
                  <a:pt x="195071" y="314705"/>
                </a:lnTo>
                <a:lnTo>
                  <a:pt x="199643" y="316991"/>
                </a:lnTo>
                <a:close/>
              </a:path>
              <a:path w="515620" h="325754">
                <a:moveTo>
                  <a:pt x="199643" y="325373"/>
                </a:moveTo>
                <a:lnTo>
                  <a:pt x="199643" y="316991"/>
                </a:lnTo>
                <a:lnTo>
                  <a:pt x="195071" y="314705"/>
                </a:lnTo>
                <a:lnTo>
                  <a:pt x="195071" y="325373"/>
                </a:lnTo>
                <a:lnTo>
                  <a:pt x="199643" y="325373"/>
                </a:lnTo>
                <a:close/>
              </a:path>
              <a:path w="515620" h="325754">
                <a:moveTo>
                  <a:pt x="509015" y="325373"/>
                </a:moveTo>
                <a:lnTo>
                  <a:pt x="509015" y="314705"/>
                </a:lnTo>
                <a:lnTo>
                  <a:pt x="504443" y="323087"/>
                </a:lnTo>
                <a:lnTo>
                  <a:pt x="499410" y="314705"/>
                </a:lnTo>
                <a:lnTo>
                  <a:pt x="198267" y="314705"/>
                </a:lnTo>
                <a:lnTo>
                  <a:pt x="199643" y="316991"/>
                </a:lnTo>
                <a:lnTo>
                  <a:pt x="199643" y="325373"/>
                </a:lnTo>
                <a:lnTo>
                  <a:pt x="509015" y="325373"/>
                </a:lnTo>
                <a:close/>
              </a:path>
              <a:path w="515620" h="325754">
                <a:moveTo>
                  <a:pt x="320039" y="11429"/>
                </a:moveTo>
                <a:lnTo>
                  <a:pt x="315467" y="8381"/>
                </a:lnTo>
                <a:lnTo>
                  <a:pt x="317298" y="11429"/>
                </a:lnTo>
                <a:lnTo>
                  <a:pt x="320039" y="11429"/>
                </a:lnTo>
                <a:close/>
              </a:path>
              <a:path w="515620" h="325754">
                <a:moveTo>
                  <a:pt x="317298" y="11429"/>
                </a:moveTo>
                <a:lnTo>
                  <a:pt x="315467" y="8381"/>
                </a:lnTo>
                <a:lnTo>
                  <a:pt x="315467" y="11429"/>
                </a:lnTo>
                <a:lnTo>
                  <a:pt x="317298" y="11429"/>
                </a:lnTo>
                <a:close/>
              </a:path>
              <a:path w="515620" h="325754">
                <a:moveTo>
                  <a:pt x="320039" y="15995"/>
                </a:moveTo>
                <a:lnTo>
                  <a:pt x="320039" y="11429"/>
                </a:lnTo>
                <a:lnTo>
                  <a:pt x="317298" y="11429"/>
                </a:lnTo>
                <a:lnTo>
                  <a:pt x="320039" y="15995"/>
                </a:lnTo>
                <a:close/>
              </a:path>
              <a:path w="515620" h="325754">
                <a:moveTo>
                  <a:pt x="509015" y="314705"/>
                </a:moveTo>
                <a:lnTo>
                  <a:pt x="499410" y="314705"/>
                </a:lnTo>
                <a:lnTo>
                  <a:pt x="504443" y="323087"/>
                </a:lnTo>
                <a:lnTo>
                  <a:pt x="509015" y="314705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38878" y="5833109"/>
            <a:ext cx="314706" cy="4396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33544" y="5827014"/>
            <a:ext cx="325755" cy="451484"/>
          </a:xfrm>
          <a:custGeom>
            <a:avLst/>
            <a:gdLst/>
            <a:ahLst/>
            <a:cxnLst/>
            <a:rect l="l" t="t" r="r" b="b"/>
            <a:pathLst>
              <a:path w="325754" h="451485">
                <a:moveTo>
                  <a:pt x="325374" y="451103"/>
                </a:moveTo>
                <a:lnTo>
                  <a:pt x="325374" y="0"/>
                </a:lnTo>
                <a:lnTo>
                  <a:pt x="0" y="0"/>
                </a:lnTo>
                <a:lnTo>
                  <a:pt x="0" y="451103"/>
                </a:lnTo>
                <a:lnTo>
                  <a:pt x="5334" y="451103"/>
                </a:lnTo>
                <a:lnTo>
                  <a:pt x="5333" y="11430"/>
                </a:lnTo>
                <a:lnTo>
                  <a:pt x="11429" y="6096"/>
                </a:lnTo>
                <a:lnTo>
                  <a:pt x="11429" y="11430"/>
                </a:lnTo>
                <a:lnTo>
                  <a:pt x="313943" y="11430"/>
                </a:lnTo>
                <a:lnTo>
                  <a:pt x="313943" y="6096"/>
                </a:lnTo>
                <a:lnTo>
                  <a:pt x="320039" y="11430"/>
                </a:lnTo>
                <a:lnTo>
                  <a:pt x="320040" y="451103"/>
                </a:lnTo>
                <a:lnTo>
                  <a:pt x="325374" y="451103"/>
                </a:lnTo>
                <a:close/>
              </a:path>
              <a:path w="325754" h="451485">
                <a:moveTo>
                  <a:pt x="11429" y="11430"/>
                </a:moveTo>
                <a:lnTo>
                  <a:pt x="11429" y="6096"/>
                </a:lnTo>
                <a:lnTo>
                  <a:pt x="5333" y="11430"/>
                </a:lnTo>
                <a:lnTo>
                  <a:pt x="11429" y="11430"/>
                </a:lnTo>
                <a:close/>
              </a:path>
              <a:path w="325754" h="451485">
                <a:moveTo>
                  <a:pt x="11430" y="439674"/>
                </a:moveTo>
                <a:lnTo>
                  <a:pt x="11429" y="11430"/>
                </a:lnTo>
                <a:lnTo>
                  <a:pt x="5333" y="11430"/>
                </a:lnTo>
                <a:lnTo>
                  <a:pt x="5334" y="439674"/>
                </a:lnTo>
                <a:lnTo>
                  <a:pt x="11430" y="439674"/>
                </a:lnTo>
                <a:close/>
              </a:path>
              <a:path w="325754" h="451485">
                <a:moveTo>
                  <a:pt x="320040" y="439674"/>
                </a:moveTo>
                <a:lnTo>
                  <a:pt x="5334" y="439674"/>
                </a:lnTo>
                <a:lnTo>
                  <a:pt x="11430" y="445770"/>
                </a:lnTo>
                <a:lnTo>
                  <a:pt x="11430" y="451103"/>
                </a:lnTo>
                <a:lnTo>
                  <a:pt x="313944" y="451103"/>
                </a:lnTo>
                <a:lnTo>
                  <a:pt x="313944" y="445770"/>
                </a:lnTo>
                <a:lnTo>
                  <a:pt x="320040" y="439674"/>
                </a:lnTo>
                <a:close/>
              </a:path>
              <a:path w="325754" h="451485">
                <a:moveTo>
                  <a:pt x="11430" y="451103"/>
                </a:moveTo>
                <a:lnTo>
                  <a:pt x="11430" y="445770"/>
                </a:lnTo>
                <a:lnTo>
                  <a:pt x="5334" y="439674"/>
                </a:lnTo>
                <a:lnTo>
                  <a:pt x="5334" y="451103"/>
                </a:lnTo>
                <a:lnTo>
                  <a:pt x="11430" y="451103"/>
                </a:lnTo>
                <a:close/>
              </a:path>
              <a:path w="325754" h="451485">
                <a:moveTo>
                  <a:pt x="320039" y="11430"/>
                </a:moveTo>
                <a:lnTo>
                  <a:pt x="313943" y="6096"/>
                </a:lnTo>
                <a:lnTo>
                  <a:pt x="313943" y="11430"/>
                </a:lnTo>
                <a:lnTo>
                  <a:pt x="320039" y="11430"/>
                </a:lnTo>
                <a:close/>
              </a:path>
              <a:path w="325754" h="451485">
                <a:moveTo>
                  <a:pt x="320040" y="439674"/>
                </a:moveTo>
                <a:lnTo>
                  <a:pt x="320039" y="11430"/>
                </a:lnTo>
                <a:lnTo>
                  <a:pt x="313943" y="11430"/>
                </a:lnTo>
                <a:lnTo>
                  <a:pt x="313944" y="439674"/>
                </a:lnTo>
                <a:lnTo>
                  <a:pt x="320040" y="439674"/>
                </a:lnTo>
                <a:close/>
              </a:path>
              <a:path w="325754" h="451485">
                <a:moveTo>
                  <a:pt x="320040" y="451103"/>
                </a:moveTo>
                <a:lnTo>
                  <a:pt x="320040" y="439674"/>
                </a:lnTo>
                <a:lnTo>
                  <a:pt x="313944" y="445770"/>
                </a:lnTo>
                <a:lnTo>
                  <a:pt x="313944" y="451103"/>
                </a:lnTo>
                <a:lnTo>
                  <a:pt x="320040" y="45110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540758" y="5518403"/>
            <a:ext cx="209550" cy="76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535423" y="5512308"/>
            <a:ext cx="209550" cy="767080"/>
          </a:xfrm>
          <a:custGeom>
            <a:avLst/>
            <a:gdLst/>
            <a:ahLst/>
            <a:cxnLst/>
            <a:rect l="l" t="t" r="r" b="b"/>
            <a:pathLst>
              <a:path w="209550" h="767079">
                <a:moveTo>
                  <a:pt x="209550" y="762762"/>
                </a:moveTo>
                <a:lnTo>
                  <a:pt x="209550" y="319278"/>
                </a:lnTo>
                <a:lnTo>
                  <a:pt x="208026" y="317754"/>
                </a:lnTo>
                <a:lnTo>
                  <a:pt x="9906" y="3048"/>
                </a:lnTo>
                <a:lnTo>
                  <a:pt x="8382" y="762"/>
                </a:lnTo>
                <a:lnTo>
                  <a:pt x="6096" y="0"/>
                </a:lnTo>
                <a:lnTo>
                  <a:pt x="1524" y="1524"/>
                </a:lnTo>
                <a:lnTo>
                  <a:pt x="0" y="3810"/>
                </a:lnTo>
                <a:lnTo>
                  <a:pt x="0" y="448056"/>
                </a:lnTo>
                <a:lnTo>
                  <a:pt x="762" y="448818"/>
                </a:lnTo>
                <a:lnTo>
                  <a:pt x="762" y="9144"/>
                </a:lnTo>
                <a:lnTo>
                  <a:pt x="10668" y="6096"/>
                </a:lnTo>
                <a:lnTo>
                  <a:pt x="10667" y="24879"/>
                </a:lnTo>
                <a:lnTo>
                  <a:pt x="198119" y="322639"/>
                </a:lnTo>
                <a:lnTo>
                  <a:pt x="198119" y="320802"/>
                </a:lnTo>
                <a:lnTo>
                  <a:pt x="198882" y="323850"/>
                </a:lnTo>
                <a:lnTo>
                  <a:pt x="198882" y="742903"/>
                </a:lnTo>
                <a:lnTo>
                  <a:pt x="208026" y="757428"/>
                </a:lnTo>
                <a:lnTo>
                  <a:pt x="208026" y="764286"/>
                </a:lnTo>
                <a:lnTo>
                  <a:pt x="209550" y="762762"/>
                </a:lnTo>
                <a:close/>
              </a:path>
              <a:path w="209550" h="767079">
                <a:moveTo>
                  <a:pt x="10668" y="24879"/>
                </a:moveTo>
                <a:lnTo>
                  <a:pt x="10668" y="6096"/>
                </a:lnTo>
                <a:lnTo>
                  <a:pt x="762" y="9144"/>
                </a:lnTo>
                <a:lnTo>
                  <a:pt x="10668" y="24879"/>
                </a:lnTo>
                <a:close/>
              </a:path>
              <a:path w="209550" h="767079">
                <a:moveTo>
                  <a:pt x="10668" y="443932"/>
                </a:moveTo>
                <a:lnTo>
                  <a:pt x="10668" y="24879"/>
                </a:lnTo>
                <a:lnTo>
                  <a:pt x="762" y="9144"/>
                </a:lnTo>
                <a:lnTo>
                  <a:pt x="762" y="448818"/>
                </a:lnTo>
                <a:lnTo>
                  <a:pt x="9906" y="463342"/>
                </a:lnTo>
                <a:lnTo>
                  <a:pt x="9906" y="442722"/>
                </a:lnTo>
                <a:lnTo>
                  <a:pt x="10668" y="443932"/>
                </a:lnTo>
                <a:close/>
              </a:path>
              <a:path w="209550" h="767079">
                <a:moveTo>
                  <a:pt x="208026" y="757428"/>
                </a:moveTo>
                <a:lnTo>
                  <a:pt x="9906" y="442722"/>
                </a:lnTo>
                <a:lnTo>
                  <a:pt x="10668" y="445770"/>
                </a:lnTo>
                <a:lnTo>
                  <a:pt x="10668" y="464553"/>
                </a:lnTo>
                <a:lnTo>
                  <a:pt x="198120" y="762313"/>
                </a:lnTo>
                <a:lnTo>
                  <a:pt x="198120" y="760476"/>
                </a:lnTo>
                <a:lnTo>
                  <a:pt x="208026" y="757428"/>
                </a:lnTo>
                <a:close/>
              </a:path>
              <a:path w="209550" h="767079">
                <a:moveTo>
                  <a:pt x="10668" y="464553"/>
                </a:moveTo>
                <a:lnTo>
                  <a:pt x="10668" y="445770"/>
                </a:lnTo>
                <a:lnTo>
                  <a:pt x="9906" y="442722"/>
                </a:lnTo>
                <a:lnTo>
                  <a:pt x="9906" y="463342"/>
                </a:lnTo>
                <a:lnTo>
                  <a:pt x="10668" y="464553"/>
                </a:lnTo>
                <a:close/>
              </a:path>
              <a:path w="209550" h="767079">
                <a:moveTo>
                  <a:pt x="198882" y="323850"/>
                </a:moveTo>
                <a:lnTo>
                  <a:pt x="198119" y="320802"/>
                </a:lnTo>
                <a:lnTo>
                  <a:pt x="198119" y="322639"/>
                </a:lnTo>
                <a:lnTo>
                  <a:pt x="198882" y="323850"/>
                </a:lnTo>
                <a:close/>
              </a:path>
              <a:path w="209550" h="767079">
                <a:moveTo>
                  <a:pt x="198882" y="742903"/>
                </a:moveTo>
                <a:lnTo>
                  <a:pt x="198882" y="323850"/>
                </a:lnTo>
                <a:lnTo>
                  <a:pt x="198119" y="322639"/>
                </a:lnTo>
                <a:lnTo>
                  <a:pt x="198120" y="741692"/>
                </a:lnTo>
                <a:lnTo>
                  <a:pt x="198882" y="742903"/>
                </a:lnTo>
                <a:close/>
              </a:path>
              <a:path w="209550" h="767079">
                <a:moveTo>
                  <a:pt x="208026" y="764286"/>
                </a:moveTo>
                <a:lnTo>
                  <a:pt x="208026" y="757428"/>
                </a:lnTo>
                <a:lnTo>
                  <a:pt x="198120" y="760476"/>
                </a:lnTo>
                <a:lnTo>
                  <a:pt x="198120" y="762313"/>
                </a:lnTo>
                <a:lnTo>
                  <a:pt x="198882" y="763524"/>
                </a:lnTo>
                <a:lnTo>
                  <a:pt x="200406" y="765048"/>
                </a:lnTo>
                <a:lnTo>
                  <a:pt x="202692" y="766572"/>
                </a:lnTo>
                <a:lnTo>
                  <a:pt x="207264" y="765048"/>
                </a:lnTo>
                <a:lnTo>
                  <a:pt x="208026" y="76428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540758" y="5518403"/>
            <a:ext cx="523493" cy="3253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534661" y="5513070"/>
            <a:ext cx="524510" cy="325755"/>
          </a:xfrm>
          <a:custGeom>
            <a:avLst/>
            <a:gdLst/>
            <a:ahLst/>
            <a:cxnLst/>
            <a:rect l="l" t="t" r="r" b="b"/>
            <a:pathLst>
              <a:path w="524510" h="325754">
                <a:moveTo>
                  <a:pt x="524256" y="320801"/>
                </a:moveTo>
                <a:lnTo>
                  <a:pt x="524256" y="318515"/>
                </a:lnTo>
                <a:lnTo>
                  <a:pt x="523494" y="316991"/>
                </a:lnTo>
                <a:lnTo>
                  <a:pt x="334518" y="2285"/>
                </a:lnTo>
                <a:lnTo>
                  <a:pt x="333756" y="761"/>
                </a:lnTo>
                <a:lnTo>
                  <a:pt x="331470" y="0"/>
                </a:lnTo>
                <a:lnTo>
                  <a:pt x="3810" y="0"/>
                </a:lnTo>
                <a:lnTo>
                  <a:pt x="2286" y="761"/>
                </a:lnTo>
                <a:lnTo>
                  <a:pt x="762" y="3047"/>
                </a:lnTo>
                <a:lnTo>
                  <a:pt x="0" y="4571"/>
                </a:lnTo>
                <a:lnTo>
                  <a:pt x="0" y="6857"/>
                </a:lnTo>
                <a:lnTo>
                  <a:pt x="1524" y="8381"/>
                </a:lnTo>
                <a:lnTo>
                  <a:pt x="6096" y="15644"/>
                </a:lnTo>
                <a:lnTo>
                  <a:pt x="6096" y="10667"/>
                </a:lnTo>
                <a:lnTo>
                  <a:pt x="10668" y="2285"/>
                </a:lnTo>
                <a:lnTo>
                  <a:pt x="15944" y="10667"/>
                </a:lnTo>
                <a:lnTo>
                  <a:pt x="325374" y="10667"/>
                </a:lnTo>
                <a:lnTo>
                  <a:pt x="325374" y="8381"/>
                </a:lnTo>
                <a:lnTo>
                  <a:pt x="329946" y="10667"/>
                </a:lnTo>
                <a:lnTo>
                  <a:pt x="329946" y="16008"/>
                </a:lnTo>
                <a:lnTo>
                  <a:pt x="508562" y="313943"/>
                </a:lnTo>
                <a:lnTo>
                  <a:pt x="518922" y="313943"/>
                </a:lnTo>
                <a:lnTo>
                  <a:pt x="518922" y="325373"/>
                </a:lnTo>
                <a:lnTo>
                  <a:pt x="520446" y="325373"/>
                </a:lnTo>
                <a:lnTo>
                  <a:pt x="522732" y="324611"/>
                </a:lnTo>
                <a:lnTo>
                  <a:pt x="523494" y="322325"/>
                </a:lnTo>
                <a:lnTo>
                  <a:pt x="524256" y="320801"/>
                </a:lnTo>
                <a:close/>
              </a:path>
              <a:path w="524510" h="325754">
                <a:moveTo>
                  <a:pt x="15944" y="10667"/>
                </a:moveTo>
                <a:lnTo>
                  <a:pt x="10668" y="2285"/>
                </a:lnTo>
                <a:lnTo>
                  <a:pt x="6096" y="10667"/>
                </a:lnTo>
                <a:lnTo>
                  <a:pt x="15944" y="10667"/>
                </a:lnTo>
                <a:close/>
              </a:path>
              <a:path w="524510" h="325754">
                <a:moveTo>
                  <a:pt x="206869" y="313943"/>
                </a:moveTo>
                <a:lnTo>
                  <a:pt x="15944" y="10667"/>
                </a:lnTo>
                <a:lnTo>
                  <a:pt x="6096" y="10667"/>
                </a:lnTo>
                <a:lnTo>
                  <a:pt x="6096" y="15644"/>
                </a:lnTo>
                <a:lnTo>
                  <a:pt x="199644" y="323087"/>
                </a:lnTo>
                <a:lnTo>
                  <a:pt x="200406" y="324611"/>
                </a:lnTo>
                <a:lnTo>
                  <a:pt x="202692" y="325373"/>
                </a:lnTo>
                <a:lnTo>
                  <a:pt x="204216" y="325373"/>
                </a:lnTo>
                <a:lnTo>
                  <a:pt x="204216" y="313943"/>
                </a:lnTo>
                <a:lnTo>
                  <a:pt x="206869" y="313943"/>
                </a:lnTo>
                <a:close/>
              </a:path>
              <a:path w="524510" h="325754">
                <a:moveTo>
                  <a:pt x="208788" y="316991"/>
                </a:moveTo>
                <a:lnTo>
                  <a:pt x="206869" y="313943"/>
                </a:lnTo>
                <a:lnTo>
                  <a:pt x="204216" y="313943"/>
                </a:lnTo>
                <a:lnTo>
                  <a:pt x="208788" y="316991"/>
                </a:lnTo>
                <a:close/>
              </a:path>
              <a:path w="524510" h="325754">
                <a:moveTo>
                  <a:pt x="208788" y="325373"/>
                </a:moveTo>
                <a:lnTo>
                  <a:pt x="208788" y="316991"/>
                </a:lnTo>
                <a:lnTo>
                  <a:pt x="204216" y="313943"/>
                </a:lnTo>
                <a:lnTo>
                  <a:pt x="204216" y="325373"/>
                </a:lnTo>
                <a:lnTo>
                  <a:pt x="208788" y="325373"/>
                </a:lnTo>
                <a:close/>
              </a:path>
              <a:path w="524510" h="325754">
                <a:moveTo>
                  <a:pt x="518922" y="325373"/>
                </a:moveTo>
                <a:lnTo>
                  <a:pt x="518922" y="313943"/>
                </a:lnTo>
                <a:lnTo>
                  <a:pt x="513588" y="322325"/>
                </a:lnTo>
                <a:lnTo>
                  <a:pt x="508562" y="313943"/>
                </a:lnTo>
                <a:lnTo>
                  <a:pt x="206869" y="313943"/>
                </a:lnTo>
                <a:lnTo>
                  <a:pt x="208788" y="316991"/>
                </a:lnTo>
                <a:lnTo>
                  <a:pt x="208788" y="325373"/>
                </a:lnTo>
                <a:lnTo>
                  <a:pt x="518922" y="325373"/>
                </a:lnTo>
                <a:close/>
              </a:path>
              <a:path w="524510" h="325754">
                <a:moveTo>
                  <a:pt x="329946" y="10667"/>
                </a:moveTo>
                <a:lnTo>
                  <a:pt x="325374" y="8381"/>
                </a:lnTo>
                <a:lnTo>
                  <a:pt x="326744" y="10667"/>
                </a:lnTo>
                <a:lnTo>
                  <a:pt x="329946" y="10667"/>
                </a:lnTo>
                <a:close/>
              </a:path>
              <a:path w="524510" h="325754">
                <a:moveTo>
                  <a:pt x="326744" y="10667"/>
                </a:moveTo>
                <a:lnTo>
                  <a:pt x="325374" y="8381"/>
                </a:lnTo>
                <a:lnTo>
                  <a:pt x="325374" y="10667"/>
                </a:lnTo>
                <a:lnTo>
                  <a:pt x="326744" y="10667"/>
                </a:lnTo>
                <a:close/>
              </a:path>
              <a:path w="524510" h="325754">
                <a:moveTo>
                  <a:pt x="329946" y="16008"/>
                </a:moveTo>
                <a:lnTo>
                  <a:pt x="329946" y="10667"/>
                </a:lnTo>
                <a:lnTo>
                  <a:pt x="326744" y="10667"/>
                </a:lnTo>
                <a:lnTo>
                  <a:pt x="329946" y="16008"/>
                </a:lnTo>
                <a:close/>
              </a:path>
              <a:path w="524510" h="325754">
                <a:moveTo>
                  <a:pt x="518922" y="313943"/>
                </a:moveTo>
                <a:lnTo>
                  <a:pt x="508562" y="313943"/>
                </a:lnTo>
                <a:lnTo>
                  <a:pt x="513588" y="322325"/>
                </a:lnTo>
                <a:lnTo>
                  <a:pt x="518922" y="3139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24934" y="4555235"/>
            <a:ext cx="313944" cy="1717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18838" y="4549140"/>
            <a:ext cx="326390" cy="1729105"/>
          </a:xfrm>
          <a:custGeom>
            <a:avLst/>
            <a:gdLst/>
            <a:ahLst/>
            <a:cxnLst/>
            <a:rect l="l" t="t" r="r" b="b"/>
            <a:pathLst>
              <a:path w="326389" h="1729104">
                <a:moveTo>
                  <a:pt x="326136" y="1728977"/>
                </a:moveTo>
                <a:lnTo>
                  <a:pt x="326136" y="0"/>
                </a:lnTo>
                <a:lnTo>
                  <a:pt x="0" y="0"/>
                </a:lnTo>
                <a:lnTo>
                  <a:pt x="0" y="1728977"/>
                </a:lnTo>
                <a:lnTo>
                  <a:pt x="6096" y="1728977"/>
                </a:lnTo>
                <a:lnTo>
                  <a:pt x="6096" y="11430"/>
                </a:lnTo>
                <a:lnTo>
                  <a:pt x="11429" y="6096"/>
                </a:lnTo>
                <a:lnTo>
                  <a:pt x="11429" y="11430"/>
                </a:lnTo>
                <a:lnTo>
                  <a:pt x="314706" y="11430"/>
                </a:lnTo>
                <a:lnTo>
                  <a:pt x="314706" y="6096"/>
                </a:lnTo>
                <a:lnTo>
                  <a:pt x="320039" y="11430"/>
                </a:lnTo>
                <a:lnTo>
                  <a:pt x="320040" y="1728977"/>
                </a:lnTo>
                <a:lnTo>
                  <a:pt x="326136" y="1728977"/>
                </a:lnTo>
                <a:close/>
              </a:path>
              <a:path w="326389" h="1729104">
                <a:moveTo>
                  <a:pt x="11429" y="11430"/>
                </a:moveTo>
                <a:lnTo>
                  <a:pt x="11429" y="6096"/>
                </a:lnTo>
                <a:lnTo>
                  <a:pt x="6096" y="11430"/>
                </a:lnTo>
                <a:lnTo>
                  <a:pt x="11429" y="11430"/>
                </a:lnTo>
                <a:close/>
              </a:path>
              <a:path w="326389" h="1729104">
                <a:moveTo>
                  <a:pt x="11430" y="1717548"/>
                </a:moveTo>
                <a:lnTo>
                  <a:pt x="11429" y="11430"/>
                </a:lnTo>
                <a:lnTo>
                  <a:pt x="6096" y="11430"/>
                </a:lnTo>
                <a:lnTo>
                  <a:pt x="6096" y="1717548"/>
                </a:lnTo>
                <a:lnTo>
                  <a:pt x="11430" y="1717548"/>
                </a:lnTo>
                <a:close/>
              </a:path>
              <a:path w="326389" h="1729104">
                <a:moveTo>
                  <a:pt x="320040" y="1717548"/>
                </a:moveTo>
                <a:lnTo>
                  <a:pt x="6096" y="1717548"/>
                </a:lnTo>
                <a:lnTo>
                  <a:pt x="11430" y="1723644"/>
                </a:lnTo>
                <a:lnTo>
                  <a:pt x="11430" y="1728977"/>
                </a:lnTo>
                <a:lnTo>
                  <a:pt x="314706" y="1728977"/>
                </a:lnTo>
                <a:lnTo>
                  <a:pt x="314706" y="1723644"/>
                </a:lnTo>
                <a:lnTo>
                  <a:pt x="320040" y="1717548"/>
                </a:lnTo>
                <a:close/>
              </a:path>
              <a:path w="326389" h="1729104">
                <a:moveTo>
                  <a:pt x="11430" y="1728977"/>
                </a:moveTo>
                <a:lnTo>
                  <a:pt x="11430" y="1723644"/>
                </a:lnTo>
                <a:lnTo>
                  <a:pt x="6096" y="1717548"/>
                </a:lnTo>
                <a:lnTo>
                  <a:pt x="6096" y="1728977"/>
                </a:lnTo>
                <a:lnTo>
                  <a:pt x="11430" y="1728977"/>
                </a:lnTo>
                <a:close/>
              </a:path>
              <a:path w="326389" h="1729104">
                <a:moveTo>
                  <a:pt x="320039" y="11430"/>
                </a:moveTo>
                <a:lnTo>
                  <a:pt x="314706" y="6096"/>
                </a:lnTo>
                <a:lnTo>
                  <a:pt x="314706" y="11430"/>
                </a:lnTo>
                <a:lnTo>
                  <a:pt x="320039" y="11430"/>
                </a:lnTo>
                <a:close/>
              </a:path>
              <a:path w="326389" h="1729104">
                <a:moveTo>
                  <a:pt x="320040" y="1717548"/>
                </a:moveTo>
                <a:lnTo>
                  <a:pt x="320039" y="11430"/>
                </a:lnTo>
                <a:lnTo>
                  <a:pt x="314706" y="11430"/>
                </a:lnTo>
                <a:lnTo>
                  <a:pt x="314706" y="1717548"/>
                </a:lnTo>
                <a:lnTo>
                  <a:pt x="320040" y="1717548"/>
                </a:lnTo>
                <a:close/>
              </a:path>
              <a:path w="326389" h="1729104">
                <a:moveTo>
                  <a:pt x="320040" y="1728977"/>
                </a:moveTo>
                <a:lnTo>
                  <a:pt x="320040" y="1717548"/>
                </a:lnTo>
                <a:lnTo>
                  <a:pt x="314706" y="1723644"/>
                </a:lnTo>
                <a:lnTo>
                  <a:pt x="314706" y="1728977"/>
                </a:lnTo>
                <a:lnTo>
                  <a:pt x="320040" y="1728977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226052" y="4240529"/>
            <a:ext cx="209550" cy="204292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220717" y="4234434"/>
            <a:ext cx="209550" cy="2044700"/>
          </a:xfrm>
          <a:custGeom>
            <a:avLst/>
            <a:gdLst/>
            <a:ahLst/>
            <a:cxnLst/>
            <a:rect l="l" t="t" r="r" b="b"/>
            <a:pathLst>
              <a:path w="209550" h="2044700">
                <a:moveTo>
                  <a:pt x="209550" y="2040636"/>
                </a:moveTo>
                <a:lnTo>
                  <a:pt x="209549" y="318516"/>
                </a:lnTo>
                <a:lnTo>
                  <a:pt x="208787" y="317754"/>
                </a:lnTo>
                <a:lnTo>
                  <a:pt x="9905" y="3048"/>
                </a:lnTo>
                <a:lnTo>
                  <a:pt x="9143" y="762"/>
                </a:lnTo>
                <a:lnTo>
                  <a:pt x="6095" y="0"/>
                </a:lnTo>
                <a:lnTo>
                  <a:pt x="1523" y="1524"/>
                </a:lnTo>
                <a:lnTo>
                  <a:pt x="0" y="3810"/>
                </a:lnTo>
                <a:lnTo>
                  <a:pt x="0" y="1725930"/>
                </a:lnTo>
                <a:lnTo>
                  <a:pt x="762" y="1726692"/>
                </a:lnTo>
                <a:lnTo>
                  <a:pt x="761" y="9144"/>
                </a:lnTo>
                <a:lnTo>
                  <a:pt x="11429" y="6096"/>
                </a:lnTo>
                <a:lnTo>
                  <a:pt x="11429" y="25983"/>
                </a:lnTo>
                <a:lnTo>
                  <a:pt x="199643" y="323088"/>
                </a:lnTo>
                <a:lnTo>
                  <a:pt x="199644" y="2020832"/>
                </a:lnTo>
                <a:lnTo>
                  <a:pt x="208788" y="2035302"/>
                </a:lnTo>
                <a:lnTo>
                  <a:pt x="208788" y="2041779"/>
                </a:lnTo>
                <a:lnTo>
                  <a:pt x="209550" y="2040636"/>
                </a:lnTo>
                <a:close/>
              </a:path>
              <a:path w="209550" h="2044700">
                <a:moveTo>
                  <a:pt x="11429" y="25983"/>
                </a:moveTo>
                <a:lnTo>
                  <a:pt x="11429" y="6096"/>
                </a:lnTo>
                <a:lnTo>
                  <a:pt x="761" y="9144"/>
                </a:lnTo>
                <a:lnTo>
                  <a:pt x="11429" y="25983"/>
                </a:lnTo>
                <a:close/>
              </a:path>
              <a:path w="209550" h="2044700">
                <a:moveTo>
                  <a:pt x="11430" y="1723007"/>
                </a:moveTo>
                <a:lnTo>
                  <a:pt x="11429" y="25983"/>
                </a:lnTo>
                <a:lnTo>
                  <a:pt x="761" y="9144"/>
                </a:lnTo>
                <a:lnTo>
                  <a:pt x="762" y="1726692"/>
                </a:lnTo>
                <a:lnTo>
                  <a:pt x="9906" y="1741161"/>
                </a:lnTo>
                <a:lnTo>
                  <a:pt x="9906" y="1720596"/>
                </a:lnTo>
                <a:lnTo>
                  <a:pt x="11430" y="1723007"/>
                </a:lnTo>
                <a:close/>
              </a:path>
              <a:path w="209550" h="2044700">
                <a:moveTo>
                  <a:pt x="208788" y="2035302"/>
                </a:moveTo>
                <a:lnTo>
                  <a:pt x="9906" y="1720596"/>
                </a:lnTo>
                <a:lnTo>
                  <a:pt x="11430" y="1723644"/>
                </a:lnTo>
                <a:lnTo>
                  <a:pt x="11430" y="1743572"/>
                </a:lnTo>
                <a:lnTo>
                  <a:pt x="198120" y="2038986"/>
                </a:lnTo>
                <a:lnTo>
                  <a:pt x="198120" y="2038350"/>
                </a:lnTo>
                <a:lnTo>
                  <a:pt x="208788" y="2035302"/>
                </a:lnTo>
                <a:close/>
              </a:path>
              <a:path w="209550" h="2044700">
                <a:moveTo>
                  <a:pt x="11430" y="1743572"/>
                </a:moveTo>
                <a:lnTo>
                  <a:pt x="11430" y="1723644"/>
                </a:lnTo>
                <a:lnTo>
                  <a:pt x="9906" y="1720596"/>
                </a:lnTo>
                <a:lnTo>
                  <a:pt x="9906" y="1741161"/>
                </a:lnTo>
                <a:lnTo>
                  <a:pt x="11430" y="1743572"/>
                </a:lnTo>
                <a:close/>
              </a:path>
              <a:path w="209550" h="2044700">
                <a:moveTo>
                  <a:pt x="199644" y="2020832"/>
                </a:moveTo>
                <a:lnTo>
                  <a:pt x="199643" y="323088"/>
                </a:lnTo>
                <a:lnTo>
                  <a:pt x="198119" y="320802"/>
                </a:lnTo>
                <a:lnTo>
                  <a:pt x="198120" y="2018421"/>
                </a:lnTo>
                <a:lnTo>
                  <a:pt x="199644" y="2020832"/>
                </a:lnTo>
                <a:close/>
              </a:path>
              <a:path w="209550" h="2044700">
                <a:moveTo>
                  <a:pt x="208788" y="2041779"/>
                </a:moveTo>
                <a:lnTo>
                  <a:pt x="208788" y="2035302"/>
                </a:lnTo>
                <a:lnTo>
                  <a:pt x="198120" y="2038350"/>
                </a:lnTo>
                <a:lnTo>
                  <a:pt x="198120" y="2038986"/>
                </a:lnTo>
                <a:lnTo>
                  <a:pt x="199644" y="2041398"/>
                </a:lnTo>
                <a:lnTo>
                  <a:pt x="200406" y="2042922"/>
                </a:lnTo>
                <a:lnTo>
                  <a:pt x="203454" y="2044446"/>
                </a:lnTo>
                <a:lnTo>
                  <a:pt x="208026" y="2042922"/>
                </a:lnTo>
                <a:lnTo>
                  <a:pt x="208788" y="2041779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226052" y="4240529"/>
            <a:ext cx="524255" cy="3238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220717" y="4235196"/>
            <a:ext cx="524510" cy="325755"/>
          </a:xfrm>
          <a:custGeom>
            <a:avLst/>
            <a:gdLst/>
            <a:ahLst/>
            <a:cxnLst/>
            <a:rect l="l" t="t" r="r" b="b"/>
            <a:pathLst>
              <a:path w="524510" h="325754">
                <a:moveTo>
                  <a:pt x="524256" y="320801"/>
                </a:moveTo>
                <a:lnTo>
                  <a:pt x="524256" y="318515"/>
                </a:lnTo>
                <a:lnTo>
                  <a:pt x="522732" y="316991"/>
                </a:lnTo>
                <a:lnTo>
                  <a:pt x="324612" y="2285"/>
                </a:lnTo>
                <a:lnTo>
                  <a:pt x="323850" y="761"/>
                </a:lnTo>
                <a:lnTo>
                  <a:pt x="321564" y="0"/>
                </a:lnTo>
                <a:lnTo>
                  <a:pt x="3810" y="0"/>
                </a:lnTo>
                <a:lnTo>
                  <a:pt x="1524" y="761"/>
                </a:lnTo>
                <a:lnTo>
                  <a:pt x="762" y="3047"/>
                </a:lnTo>
                <a:lnTo>
                  <a:pt x="0" y="4571"/>
                </a:lnTo>
                <a:lnTo>
                  <a:pt x="0" y="6857"/>
                </a:lnTo>
                <a:lnTo>
                  <a:pt x="762" y="8381"/>
                </a:lnTo>
                <a:lnTo>
                  <a:pt x="5334" y="15599"/>
                </a:lnTo>
                <a:lnTo>
                  <a:pt x="5334" y="10667"/>
                </a:lnTo>
                <a:lnTo>
                  <a:pt x="9906" y="2285"/>
                </a:lnTo>
                <a:lnTo>
                  <a:pt x="15203" y="10667"/>
                </a:lnTo>
                <a:lnTo>
                  <a:pt x="315468" y="10667"/>
                </a:lnTo>
                <a:lnTo>
                  <a:pt x="315468" y="8381"/>
                </a:lnTo>
                <a:lnTo>
                  <a:pt x="320040" y="10667"/>
                </a:lnTo>
                <a:lnTo>
                  <a:pt x="320040" y="15626"/>
                </a:lnTo>
                <a:lnTo>
                  <a:pt x="508298" y="313943"/>
                </a:lnTo>
                <a:lnTo>
                  <a:pt x="518160" y="313943"/>
                </a:lnTo>
                <a:lnTo>
                  <a:pt x="518160" y="325373"/>
                </a:lnTo>
                <a:lnTo>
                  <a:pt x="520446" y="325373"/>
                </a:lnTo>
                <a:lnTo>
                  <a:pt x="523494" y="322325"/>
                </a:lnTo>
                <a:lnTo>
                  <a:pt x="524256" y="320801"/>
                </a:lnTo>
                <a:close/>
              </a:path>
              <a:path w="524510" h="325754">
                <a:moveTo>
                  <a:pt x="15203" y="10667"/>
                </a:moveTo>
                <a:lnTo>
                  <a:pt x="9906" y="2285"/>
                </a:lnTo>
                <a:lnTo>
                  <a:pt x="5334" y="10667"/>
                </a:lnTo>
                <a:lnTo>
                  <a:pt x="15203" y="10667"/>
                </a:lnTo>
                <a:close/>
              </a:path>
              <a:path w="524510" h="325754">
                <a:moveTo>
                  <a:pt x="206861" y="313943"/>
                </a:moveTo>
                <a:lnTo>
                  <a:pt x="15203" y="10667"/>
                </a:lnTo>
                <a:lnTo>
                  <a:pt x="5334" y="10667"/>
                </a:lnTo>
                <a:lnTo>
                  <a:pt x="5334" y="15599"/>
                </a:lnTo>
                <a:lnTo>
                  <a:pt x="199644" y="322325"/>
                </a:lnTo>
                <a:lnTo>
                  <a:pt x="200406" y="324611"/>
                </a:lnTo>
                <a:lnTo>
                  <a:pt x="201930" y="325373"/>
                </a:lnTo>
                <a:lnTo>
                  <a:pt x="204216" y="325373"/>
                </a:lnTo>
                <a:lnTo>
                  <a:pt x="204216" y="313943"/>
                </a:lnTo>
                <a:lnTo>
                  <a:pt x="206861" y="313943"/>
                </a:lnTo>
                <a:close/>
              </a:path>
              <a:path w="524510" h="325754">
                <a:moveTo>
                  <a:pt x="208788" y="316991"/>
                </a:moveTo>
                <a:lnTo>
                  <a:pt x="206861" y="313943"/>
                </a:lnTo>
                <a:lnTo>
                  <a:pt x="204216" y="313943"/>
                </a:lnTo>
                <a:lnTo>
                  <a:pt x="208788" y="316991"/>
                </a:lnTo>
                <a:close/>
              </a:path>
              <a:path w="524510" h="325754">
                <a:moveTo>
                  <a:pt x="208788" y="325373"/>
                </a:moveTo>
                <a:lnTo>
                  <a:pt x="208788" y="316991"/>
                </a:lnTo>
                <a:lnTo>
                  <a:pt x="204216" y="313943"/>
                </a:lnTo>
                <a:lnTo>
                  <a:pt x="204216" y="325373"/>
                </a:lnTo>
                <a:lnTo>
                  <a:pt x="208788" y="325373"/>
                </a:lnTo>
                <a:close/>
              </a:path>
              <a:path w="524510" h="325754">
                <a:moveTo>
                  <a:pt x="518160" y="325373"/>
                </a:moveTo>
                <a:lnTo>
                  <a:pt x="518160" y="313943"/>
                </a:lnTo>
                <a:lnTo>
                  <a:pt x="513588" y="322325"/>
                </a:lnTo>
                <a:lnTo>
                  <a:pt x="508298" y="313943"/>
                </a:lnTo>
                <a:lnTo>
                  <a:pt x="206861" y="313943"/>
                </a:lnTo>
                <a:lnTo>
                  <a:pt x="208788" y="316991"/>
                </a:lnTo>
                <a:lnTo>
                  <a:pt x="208788" y="325373"/>
                </a:lnTo>
                <a:lnTo>
                  <a:pt x="518160" y="325373"/>
                </a:lnTo>
                <a:close/>
              </a:path>
              <a:path w="524510" h="325754">
                <a:moveTo>
                  <a:pt x="320040" y="10667"/>
                </a:moveTo>
                <a:lnTo>
                  <a:pt x="315468" y="8381"/>
                </a:lnTo>
                <a:lnTo>
                  <a:pt x="316910" y="10667"/>
                </a:lnTo>
                <a:lnTo>
                  <a:pt x="320040" y="10667"/>
                </a:lnTo>
                <a:close/>
              </a:path>
              <a:path w="524510" h="325754">
                <a:moveTo>
                  <a:pt x="316910" y="10667"/>
                </a:moveTo>
                <a:lnTo>
                  <a:pt x="315468" y="8381"/>
                </a:lnTo>
                <a:lnTo>
                  <a:pt x="315468" y="10667"/>
                </a:lnTo>
                <a:lnTo>
                  <a:pt x="316910" y="10667"/>
                </a:lnTo>
                <a:close/>
              </a:path>
              <a:path w="524510" h="325754">
                <a:moveTo>
                  <a:pt x="320040" y="15626"/>
                </a:moveTo>
                <a:lnTo>
                  <a:pt x="320040" y="10667"/>
                </a:lnTo>
                <a:lnTo>
                  <a:pt x="316910" y="10667"/>
                </a:lnTo>
                <a:lnTo>
                  <a:pt x="320040" y="15626"/>
                </a:lnTo>
                <a:close/>
              </a:path>
              <a:path w="524510" h="325754">
                <a:moveTo>
                  <a:pt x="518160" y="313943"/>
                </a:moveTo>
                <a:lnTo>
                  <a:pt x="508298" y="313943"/>
                </a:lnTo>
                <a:lnTo>
                  <a:pt x="513588" y="322325"/>
                </a:lnTo>
                <a:lnTo>
                  <a:pt x="518160" y="31394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638550" y="5748528"/>
            <a:ext cx="314706" cy="52425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633215" y="5743194"/>
            <a:ext cx="325755" cy="535305"/>
          </a:xfrm>
          <a:custGeom>
            <a:avLst/>
            <a:gdLst/>
            <a:ahLst/>
            <a:cxnLst/>
            <a:rect l="l" t="t" r="r" b="b"/>
            <a:pathLst>
              <a:path w="325754" h="535304">
                <a:moveTo>
                  <a:pt x="325374" y="534924"/>
                </a:moveTo>
                <a:lnTo>
                  <a:pt x="325374" y="0"/>
                </a:lnTo>
                <a:lnTo>
                  <a:pt x="0" y="0"/>
                </a:lnTo>
                <a:lnTo>
                  <a:pt x="0" y="534924"/>
                </a:lnTo>
                <a:lnTo>
                  <a:pt x="5334" y="534924"/>
                </a:lnTo>
                <a:lnTo>
                  <a:pt x="5334" y="11430"/>
                </a:lnTo>
                <a:lnTo>
                  <a:pt x="11430" y="5334"/>
                </a:lnTo>
                <a:lnTo>
                  <a:pt x="11430" y="11430"/>
                </a:lnTo>
                <a:lnTo>
                  <a:pt x="314706" y="11430"/>
                </a:lnTo>
                <a:lnTo>
                  <a:pt x="314706" y="5334"/>
                </a:lnTo>
                <a:lnTo>
                  <a:pt x="320039" y="11430"/>
                </a:lnTo>
                <a:lnTo>
                  <a:pt x="320040" y="534924"/>
                </a:lnTo>
                <a:lnTo>
                  <a:pt x="325374" y="534924"/>
                </a:lnTo>
                <a:close/>
              </a:path>
              <a:path w="325754" h="535304">
                <a:moveTo>
                  <a:pt x="11430" y="11430"/>
                </a:moveTo>
                <a:lnTo>
                  <a:pt x="11430" y="5334"/>
                </a:lnTo>
                <a:lnTo>
                  <a:pt x="5334" y="11430"/>
                </a:lnTo>
                <a:lnTo>
                  <a:pt x="11430" y="11430"/>
                </a:lnTo>
                <a:close/>
              </a:path>
              <a:path w="325754" h="535304">
                <a:moveTo>
                  <a:pt x="11430" y="523494"/>
                </a:moveTo>
                <a:lnTo>
                  <a:pt x="11430" y="11430"/>
                </a:lnTo>
                <a:lnTo>
                  <a:pt x="5334" y="11430"/>
                </a:lnTo>
                <a:lnTo>
                  <a:pt x="5334" y="523494"/>
                </a:lnTo>
                <a:lnTo>
                  <a:pt x="11430" y="523494"/>
                </a:lnTo>
                <a:close/>
              </a:path>
              <a:path w="325754" h="535304">
                <a:moveTo>
                  <a:pt x="320040" y="523494"/>
                </a:moveTo>
                <a:lnTo>
                  <a:pt x="5334" y="523494"/>
                </a:lnTo>
                <a:lnTo>
                  <a:pt x="11430" y="529590"/>
                </a:lnTo>
                <a:lnTo>
                  <a:pt x="11430" y="534924"/>
                </a:lnTo>
                <a:lnTo>
                  <a:pt x="314706" y="534924"/>
                </a:lnTo>
                <a:lnTo>
                  <a:pt x="314706" y="529590"/>
                </a:lnTo>
                <a:lnTo>
                  <a:pt x="320040" y="523494"/>
                </a:lnTo>
                <a:close/>
              </a:path>
              <a:path w="325754" h="535304">
                <a:moveTo>
                  <a:pt x="11430" y="534924"/>
                </a:moveTo>
                <a:lnTo>
                  <a:pt x="11430" y="529590"/>
                </a:lnTo>
                <a:lnTo>
                  <a:pt x="5334" y="523494"/>
                </a:lnTo>
                <a:lnTo>
                  <a:pt x="5334" y="534924"/>
                </a:lnTo>
                <a:lnTo>
                  <a:pt x="11430" y="534924"/>
                </a:lnTo>
                <a:close/>
              </a:path>
              <a:path w="325754" h="535304">
                <a:moveTo>
                  <a:pt x="320039" y="11430"/>
                </a:moveTo>
                <a:lnTo>
                  <a:pt x="314706" y="5334"/>
                </a:lnTo>
                <a:lnTo>
                  <a:pt x="314706" y="11430"/>
                </a:lnTo>
                <a:lnTo>
                  <a:pt x="320039" y="11430"/>
                </a:lnTo>
                <a:close/>
              </a:path>
              <a:path w="325754" h="535304">
                <a:moveTo>
                  <a:pt x="320040" y="523494"/>
                </a:moveTo>
                <a:lnTo>
                  <a:pt x="320039" y="11430"/>
                </a:lnTo>
                <a:lnTo>
                  <a:pt x="314706" y="11430"/>
                </a:lnTo>
                <a:lnTo>
                  <a:pt x="314706" y="523494"/>
                </a:lnTo>
                <a:lnTo>
                  <a:pt x="320040" y="523494"/>
                </a:lnTo>
                <a:close/>
              </a:path>
              <a:path w="325754" h="535304">
                <a:moveTo>
                  <a:pt x="320040" y="534924"/>
                </a:moveTo>
                <a:lnTo>
                  <a:pt x="320040" y="523494"/>
                </a:lnTo>
                <a:lnTo>
                  <a:pt x="314706" y="529590"/>
                </a:lnTo>
                <a:lnTo>
                  <a:pt x="314706" y="534924"/>
                </a:lnTo>
                <a:lnTo>
                  <a:pt x="320040" y="53492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440429" y="5434584"/>
            <a:ext cx="209550" cy="8488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435096" y="5428488"/>
            <a:ext cx="209550" cy="850900"/>
          </a:xfrm>
          <a:custGeom>
            <a:avLst/>
            <a:gdLst/>
            <a:ahLst/>
            <a:cxnLst/>
            <a:rect l="l" t="t" r="r" b="b"/>
            <a:pathLst>
              <a:path w="209550" h="850900">
                <a:moveTo>
                  <a:pt x="208788" y="841247"/>
                </a:moveTo>
                <a:lnTo>
                  <a:pt x="208788" y="316991"/>
                </a:lnTo>
                <a:lnTo>
                  <a:pt x="9905" y="3047"/>
                </a:lnTo>
                <a:lnTo>
                  <a:pt x="8381" y="761"/>
                </a:lnTo>
                <a:lnTo>
                  <a:pt x="6095" y="0"/>
                </a:lnTo>
                <a:lnTo>
                  <a:pt x="1523" y="1523"/>
                </a:lnTo>
                <a:lnTo>
                  <a:pt x="0" y="3047"/>
                </a:lnTo>
                <a:lnTo>
                  <a:pt x="0" y="531876"/>
                </a:lnTo>
                <a:lnTo>
                  <a:pt x="762" y="532638"/>
                </a:lnTo>
                <a:lnTo>
                  <a:pt x="761" y="9143"/>
                </a:lnTo>
                <a:lnTo>
                  <a:pt x="10667" y="6095"/>
                </a:lnTo>
                <a:lnTo>
                  <a:pt x="10667" y="24841"/>
                </a:lnTo>
                <a:lnTo>
                  <a:pt x="198120" y="321880"/>
                </a:lnTo>
                <a:lnTo>
                  <a:pt x="198120" y="320040"/>
                </a:lnTo>
                <a:lnTo>
                  <a:pt x="198882" y="323088"/>
                </a:lnTo>
                <a:lnTo>
                  <a:pt x="198882" y="825572"/>
                </a:lnTo>
                <a:lnTo>
                  <a:pt x="208788" y="841247"/>
                </a:lnTo>
                <a:close/>
              </a:path>
              <a:path w="209550" h="850900">
                <a:moveTo>
                  <a:pt x="10667" y="24841"/>
                </a:moveTo>
                <a:lnTo>
                  <a:pt x="10667" y="6095"/>
                </a:lnTo>
                <a:lnTo>
                  <a:pt x="761" y="9143"/>
                </a:lnTo>
                <a:lnTo>
                  <a:pt x="10667" y="24841"/>
                </a:lnTo>
                <a:close/>
              </a:path>
              <a:path w="209550" h="850900">
                <a:moveTo>
                  <a:pt x="10667" y="527747"/>
                </a:moveTo>
                <a:lnTo>
                  <a:pt x="10667" y="24841"/>
                </a:lnTo>
                <a:lnTo>
                  <a:pt x="761" y="9143"/>
                </a:lnTo>
                <a:lnTo>
                  <a:pt x="762" y="532638"/>
                </a:lnTo>
                <a:lnTo>
                  <a:pt x="9906" y="547162"/>
                </a:lnTo>
                <a:lnTo>
                  <a:pt x="9906" y="526542"/>
                </a:lnTo>
                <a:lnTo>
                  <a:pt x="10667" y="527747"/>
                </a:lnTo>
                <a:close/>
              </a:path>
              <a:path w="209550" h="850900">
                <a:moveTo>
                  <a:pt x="208788" y="841247"/>
                </a:moveTo>
                <a:lnTo>
                  <a:pt x="9906" y="526542"/>
                </a:lnTo>
                <a:lnTo>
                  <a:pt x="10667" y="529589"/>
                </a:lnTo>
                <a:lnTo>
                  <a:pt x="10668" y="548373"/>
                </a:lnTo>
                <a:lnTo>
                  <a:pt x="198120" y="846133"/>
                </a:lnTo>
                <a:lnTo>
                  <a:pt x="198120" y="844295"/>
                </a:lnTo>
                <a:lnTo>
                  <a:pt x="208788" y="841247"/>
                </a:lnTo>
                <a:close/>
              </a:path>
              <a:path w="209550" h="850900">
                <a:moveTo>
                  <a:pt x="10668" y="548373"/>
                </a:moveTo>
                <a:lnTo>
                  <a:pt x="10667" y="529589"/>
                </a:lnTo>
                <a:lnTo>
                  <a:pt x="9906" y="526542"/>
                </a:lnTo>
                <a:lnTo>
                  <a:pt x="9906" y="547162"/>
                </a:lnTo>
                <a:lnTo>
                  <a:pt x="10668" y="548373"/>
                </a:lnTo>
                <a:close/>
              </a:path>
              <a:path w="209550" h="850900">
                <a:moveTo>
                  <a:pt x="198882" y="323088"/>
                </a:moveTo>
                <a:lnTo>
                  <a:pt x="198120" y="320040"/>
                </a:lnTo>
                <a:lnTo>
                  <a:pt x="198120" y="321880"/>
                </a:lnTo>
                <a:lnTo>
                  <a:pt x="198882" y="323088"/>
                </a:lnTo>
                <a:close/>
              </a:path>
              <a:path w="209550" h="850900">
                <a:moveTo>
                  <a:pt x="198882" y="825572"/>
                </a:moveTo>
                <a:lnTo>
                  <a:pt x="198882" y="323088"/>
                </a:lnTo>
                <a:lnTo>
                  <a:pt x="198120" y="321880"/>
                </a:lnTo>
                <a:lnTo>
                  <a:pt x="198120" y="824367"/>
                </a:lnTo>
                <a:lnTo>
                  <a:pt x="198882" y="825572"/>
                </a:lnTo>
                <a:close/>
              </a:path>
              <a:path w="209550" h="850900">
                <a:moveTo>
                  <a:pt x="209550" y="846582"/>
                </a:moveTo>
                <a:lnTo>
                  <a:pt x="209550" y="319277"/>
                </a:lnTo>
                <a:lnTo>
                  <a:pt x="208788" y="317753"/>
                </a:lnTo>
                <a:lnTo>
                  <a:pt x="208788" y="841247"/>
                </a:lnTo>
                <a:lnTo>
                  <a:pt x="198120" y="844295"/>
                </a:lnTo>
                <a:lnTo>
                  <a:pt x="198120" y="846133"/>
                </a:lnTo>
                <a:lnTo>
                  <a:pt x="198882" y="847344"/>
                </a:lnTo>
                <a:lnTo>
                  <a:pt x="200406" y="848868"/>
                </a:lnTo>
                <a:lnTo>
                  <a:pt x="202692" y="850391"/>
                </a:lnTo>
                <a:lnTo>
                  <a:pt x="204978" y="849630"/>
                </a:lnTo>
                <a:lnTo>
                  <a:pt x="208026" y="848868"/>
                </a:lnTo>
                <a:lnTo>
                  <a:pt x="209550" y="846582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440429" y="5434584"/>
            <a:ext cx="524255" cy="32537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434334" y="5428488"/>
            <a:ext cx="525145" cy="326390"/>
          </a:xfrm>
          <a:custGeom>
            <a:avLst/>
            <a:gdLst/>
            <a:ahLst/>
            <a:cxnLst/>
            <a:rect l="l" t="t" r="r" b="b"/>
            <a:pathLst>
              <a:path w="525145" h="326389">
                <a:moveTo>
                  <a:pt x="525018" y="320801"/>
                </a:moveTo>
                <a:lnTo>
                  <a:pt x="525018" y="319277"/>
                </a:lnTo>
                <a:lnTo>
                  <a:pt x="523494" y="316991"/>
                </a:lnTo>
                <a:lnTo>
                  <a:pt x="325374" y="3047"/>
                </a:lnTo>
                <a:lnTo>
                  <a:pt x="322326" y="0"/>
                </a:lnTo>
                <a:lnTo>
                  <a:pt x="3810" y="0"/>
                </a:lnTo>
                <a:lnTo>
                  <a:pt x="2286" y="1523"/>
                </a:lnTo>
                <a:lnTo>
                  <a:pt x="1524" y="3047"/>
                </a:lnTo>
                <a:lnTo>
                  <a:pt x="0" y="5333"/>
                </a:lnTo>
                <a:lnTo>
                  <a:pt x="0" y="6857"/>
                </a:lnTo>
                <a:lnTo>
                  <a:pt x="1524" y="9143"/>
                </a:lnTo>
                <a:lnTo>
                  <a:pt x="6096" y="16388"/>
                </a:lnTo>
                <a:lnTo>
                  <a:pt x="6096" y="11429"/>
                </a:lnTo>
                <a:lnTo>
                  <a:pt x="10668" y="3047"/>
                </a:lnTo>
                <a:lnTo>
                  <a:pt x="15977" y="11429"/>
                </a:lnTo>
                <a:lnTo>
                  <a:pt x="315468" y="11429"/>
                </a:lnTo>
                <a:lnTo>
                  <a:pt x="315468" y="9143"/>
                </a:lnTo>
                <a:lnTo>
                  <a:pt x="320802" y="11429"/>
                </a:lnTo>
                <a:lnTo>
                  <a:pt x="320802" y="17563"/>
                </a:lnTo>
                <a:lnTo>
                  <a:pt x="509040" y="314705"/>
                </a:lnTo>
                <a:lnTo>
                  <a:pt x="518922" y="314705"/>
                </a:lnTo>
                <a:lnTo>
                  <a:pt x="518922" y="326135"/>
                </a:lnTo>
                <a:lnTo>
                  <a:pt x="521208" y="326135"/>
                </a:lnTo>
                <a:lnTo>
                  <a:pt x="522732" y="324611"/>
                </a:lnTo>
                <a:lnTo>
                  <a:pt x="523494" y="323087"/>
                </a:lnTo>
                <a:lnTo>
                  <a:pt x="525018" y="320801"/>
                </a:lnTo>
                <a:close/>
              </a:path>
              <a:path w="525145" h="326389">
                <a:moveTo>
                  <a:pt x="15977" y="11429"/>
                </a:moveTo>
                <a:lnTo>
                  <a:pt x="10668" y="3047"/>
                </a:lnTo>
                <a:lnTo>
                  <a:pt x="6096" y="11429"/>
                </a:lnTo>
                <a:lnTo>
                  <a:pt x="15977" y="11429"/>
                </a:lnTo>
                <a:close/>
              </a:path>
              <a:path w="525145" h="326389">
                <a:moveTo>
                  <a:pt x="208101" y="314705"/>
                </a:moveTo>
                <a:lnTo>
                  <a:pt x="15977" y="11429"/>
                </a:lnTo>
                <a:lnTo>
                  <a:pt x="6096" y="11429"/>
                </a:lnTo>
                <a:lnTo>
                  <a:pt x="6096" y="16388"/>
                </a:lnTo>
                <a:lnTo>
                  <a:pt x="199644" y="323087"/>
                </a:lnTo>
                <a:lnTo>
                  <a:pt x="202692" y="326135"/>
                </a:lnTo>
                <a:lnTo>
                  <a:pt x="204216" y="326135"/>
                </a:lnTo>
                <a:lnTo>
                  <a:pt x="204216" y="314705"/>
                </a:lnTo>
                <a:lnTo>
                  <a:pt x="208101" y="314705"/>
                </a:lnTo>
                <a:close/>
              </a:path>
              <a:path w="525145" h="326389">
                <a:moveTo>
                  <a:pt x="209550" y="316991"/>
                </a:moveTo>
                <a:lnTo>
                  <a:pt x="208101" y="314705"/>
                </a:lnTo>
                <a:lnTo>
                  <a:pt x="204216" y="314705"/>
                </a:lnTo>
                <a:lnTo>
                  <a:pt x="209550" y="316991"/>
                </a:lnTo>
                <a:close/>
              </a:path>
              <a:path w="525145" h="326389">
                <a:moveTo>
                  <a:pt x="209550" y="326135"/>
                </a:moveTo>
                <a:lnTo>
                  <a:pt x="209550" y="316991"/>
                </a:lnTo>
                <a:lnTo>
                  <a:pt x="204216" y="314705"/>
                </a:lnTo>
                <a:lnTo>
                  <a:pt x="204216" y="326135"/>
                </a:lnTo>
                <a:lnTo>
                  <a:pt x="209550" y="326135"/>
                </a:lnTo>
                <a:close/>
              </a:path>
              <a:path w="525145" h="326389">
                <a:moveTo>
                  <a:pt x="518922" y="326135"/>
                </a:moveTo>
                <a:lnTo>
                  <a:pt x="518922" y="314705"/>
                </a:lnTo>
                <a:lnTo>
                  <a:pt x="514350" y="323087"/>
                </a:lnTo>
                <a:lnTo>
                  <a:pt x="509040" y="314705"/>
                </a:lnTo>
                <a:lnTo>
                  <a:pt x="208101" y="314705"/>
                </a:lnTo>
                <a:lnTo>
                  <a:pt x="209550" y="316991"/>
                </a:lnTo>
                <a:lnTo>
                  <a:pt x="209550" y="326135"/>
                </a:lnTo>
                <a:lnTo>
                  <a:pt x="518922" y="326135"/>
                </a:lnTo>
                <a:close/>
              </a:path>
              <a:path w="525145" h="326389">
                <a:moveTo>
                  <a:pt x="320802" y="11429"/>
                </a:moveTo>
                <a:lnTo>
                  <a:pt x="315468" y="9143"/>
                </a:lnTo>
                <a:lnTo>
                  <a:pt x="316916" y="11429"/>
                </a:lnTo>
                <a:lnTo>
                  <a:pt x="320802" y="11429"/>
                </a:lnTo>
                <a:close/>
              </a:path>
              <a:path w="525145" h="326389">
                <a:moveTo>
                  <a:pt x="316916" y="11429"/>
                </a:moveTo>
                <a:lnTo>
                  <a:pt x="315468" y="9143"/>
                </a:lnTo>
                <a:lnTo>
                  <a:pt x="315468" y="11429"/>
                </a:lnTo>
                <a:lnTo>
                  <a:pt x="316916" y="11429"/>
                </a:lnTo>
                <a:close/>
              </a:path>
              <a:path w="525145" h="326389">
                <a:moveTo>
                  <a:pt x="320802" y="17563"/>
                </a:moveTo>
                <a:lnTo>
                  <a:pt x="320802" y="11429"/>
                </a:lnTo>
                <a:lnTo>
                  <a:pt x="316916" y="11429"/>
                </a:lnTo>
                <a:lnTo>
                  <a:pt x="320802" y="17563"/>
                </a:lnTo>
                <a:close/>
              </a:path>
              <a:path w="525145" h="326389">
                <a:moveTo>
                  <a:pt x="518922" y="314705"/>
                </a:moveTo>
                <a:lnTo>
                  <a:pt x="509040" y="314705"/>
                </a:lnTo>
                <a:lnTo>
                  <a:pt x="514350" y="323087"/>
                </a:lnTo>
                <a:lnTo>
                  <a:pt x="518922" y="314705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313176" y="4156709"/>
            <a:ext cx="325374" cy="21160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307841" y="4150614"/>
            <a:ext cx="337185" cy="2127885"/>
          </a:xfrm>
          <a:custGeom>
            <a:avLst/>
            <a:gdLst/>
            <a:ahLst/>
            <a:cxnLst/>
            <a:rect l="l" t="t" r="r" b="b"/>
            <a:pathLst>
              <a:path w="337185" h="2127885">
                <a:moveTo>
                  <a:pt x="336804" y="2127504"/>
                </a:moveTo>
                <a:lnTo>
                  <a:pt x="336803" y="0"/>
                </a:lnTo>
                <a:lnTo>
                  <a:pt x="0" y="0"/>
                </a:lnTo>
                <a:lnTo>
                  <a:pt x="0" y="2127504"/>
                </a:lnTo>
                <a:lnTo>
                  <a:pt x="5334" y="2127504"/>
                </a:lnTo>
                <a:lnTo>
                  <a:pt x="5334" y="11430"/>
                </a:lnTo>
                <a:lnTo>
                  <a:pt x="11430" y="6096"/>
                </a:lnTo>
                <a:lnTo>
                  <a:pt x="11430" y="11430"/>
                </a:lnTo>
                <a:lnTo>
                  <a:pt x="325374" y="11430"/>
                </a:lnTo>
                <a:lnTo>
                  <a:pt x="325374" y="6096"/>
                </a:lnTo>
                <a:lnTo>
                  <a:pt x="330708" y="11430"/>
                </a:lnTo>
                <a:lnTo>
                  <a:pt x="330708" y="2127504"/>
                </a:lnTo>
                <a:lnTo>
                  <a:pt x="336804" y="2127504"/>
                </a:lnTo>
                <a:close/>
              </a:path>
              <a:path w="337185" h="2127885">
                <a:moveTo>
                  <a:pt x="11430" y="11430"/>
                </a:moveTo>
                <a:lnTo>
                  <a:pt x="11430" y="6096"/>
                </a:lnTo>
                <a:lnTo>
                  <a:pt x="5334" y="11430"/>
                </a:lnTo>
                <a:lnTo>
                  <a:pt x="11430" y="11430"/>
                </a:lnTo>
                <a:close/>
              </a:path>
              <a:path w="337185" h="2127885">
                <a:moveTo>
                  <a:pt x="11430" y="2116074"/>
                </a:moveTo>
                <a:lnTo>
                  <a:pt x="11430" y="11430"/>
                </a:lnTo>
                <a:lnTo>
                  <a:pt x="5334" y="11430"/>
                </a:lnTo>
                <a:lnTo>
                  <a:pt x="5334" y="2116074"/>
                </a:lnTo>
                <a:lnTo>
                  <a:pt x="11430" y="2116074"/>
                </a:lnTo>
                <a:close/>
              </a:path>
              <a:path w="337185" h="2127885">
                <a:moveTo>
                  <a:pt x="330708" y="2116074"/>
                </a:moveTo>
                <a:lnTo>
                  <a:pt x="5334" y="2116074"/>
                </a:lnTo>
                <a:lnTo>
                  <a:pt x="11430" y="2122170"/>
                </a:lnTo>
                <a:lnTo>
                  <a:pt x="11430" y="2127504"/>
                </a:lnTo>
                <a:lnTo>
                  <a:pt x="325374" y="2127504"/>
                </a:lnTo>
                <a:lnTo>
                  <a:pt x="325374" y="2122170"/>
                </a:lnTo>
                <a:lnTo>
                  <a:pt x="330708" y="2116074"/>
                </a:lnTo>
                <a:close/>
              </a:path>
              <a:path w="337185" h="2127885">
                <a:moveTo>
                  <a:pt x="11430" y="2127504"/>
                </a:moveTo>
                <a:lnTo>
                  <a:pt x="11430" y="2122170"/>
                </a:lnTo>
                <a:lnTo>
                  <a:pt x="5334" y="2116074"/>
                </a:lnTo>
                <a:lnTo>
                  <a:pt x="5334" y="2127504"/>
                </a:lnTo>
                <a:lnTo>
                  <a:pt x="11430" y="2127504"/>
                </a:lnTo>
                <a:close/>
              </a:path>
              <a:path w="337185" h="2127885">
                <a:moveTo>
                  <a:pt x="330708" y="11430"/>
                </a:moveTo>
                <a:lnTo>
                  <a:pt x="325374" y="6096"/>
                </a:lnTo>
                <a:lnTo>
                  <a:pt x="325374" y="11430"/>
                </a:lnTo>
                <a:lnTo>
                  <a:pt x="330708" y="11430"/>
                </a:lnTo>
                <a:close/>
              </a:path>
              <a:path w="337185" h="2127885">
                <a:moveTo>
                  <a:pt x="330708" y="2116074"/>
                </a:moveTo>
                <a:lnTo>
                  <a:pt x="330708" y="11430"/>
                </a:lnTo>
                <a:lnTo>
                  <a:pt x="325374" y="11430"/>
                </a:lnTo>
                <a:lnTo>
                  <a:pt x="325374" y="2116074"/>
                </a:lnTo>
                <a:lnTo>
                  <a:pt x="330708" y="2116074"/>
                </a:lnTo>
                <a:close/>
              </a:path>
              <a:path w="337185" h="2127885">
                <a:moveTo>
                  <a:pt x="330708" y="2127504"/>
                </a:moveTo>
                <a:lnTo>
                  <a:pt x="330708" y="2116074"/>
                </a:lnTo>
                <a:lnTo>
                  <a:pt x="325374" y="2122170"/>
                </a:lnTo>
                <a:lnTo>
                  <a:pt x="325374" y="2127504"/>
                </a:lnTo>
                <a:lnTo>
                  <a:pt x="330708" y="212750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26485" y="3842003"/>
            <a:ext cx="198120" cy="24414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120389" y="3835908"/>
            <a:ext cx="199390" cy="2443480"/>
          </a:xfrm>
          <a:custGeom>
            <a:avLst/>
            <a:gdLst/>
            <a:ahLst/>
            <a:cxnLst/>
            <a:rect l="l" t="t" r="r" b="b"/>
            <a:pathLst>
              <a:path w="199389" h="2443479">
                <a:moveTo>
                  <a:pt x="198120" y="2433828"/>
                </a:moveTo>
                <a:lnTo>
                  <a:pt x="198119" y="317754"/>
                </a:lnTo>
                <a:lnTo>
                  <a:pt x="10667" y="3048"/>
                </a:lnTo>
                <a:lnTo>
                  <a:pt x="9143" y="1524"/>
                </a:lnTo>
                <a:lnTo>
                  <a:pt x="6857" y="0"/>
                </a:lnTo>
                <a:lnTo>
                  <a:pt x="4571" y="762"/>
                </a:lnTo>
                <a:lnTo>
                  <a:pt x="1523" y="1524"/>
                </a:lnTo>
                <a:lnTo>
                  <a:pt x="0" y="3810"/>
                </a:lnTo>
                <a:lnTo>
                  <a:pt x="0" y="2123694"/>
                </a:lnTo>
                <a:lnTo>
                  <a:pt x="762" y="2124456"/>
                </a:lnTo>
                <a:lnTo>
                  <a:pt x="761" y="9144"/>
                </a:lnTo>
                <a:lnTo>
                  <a:pt x="11429" y="6096"/>
                </a:lnTo>
                <a:lnTo>
                  <a:pt x="11429" y="27010"/>
                </a:lnTo>
                <a:lnTo>
                  <a:pt x="187451" y="321811"/>
                </a:lnTo>
                <a:lnTo>
                  <a:pt x="187451" y="320802"/>
                </a:lnTo>
                <a:lnTo>
                  <a:pt x="188213" y="323088"/>
                </a:lnTo>
                <a:lnTo>
                  <a:pt x="188214" y="2417197"/>
                </a:lnTo>
                <a:lnTo>
                  <a:pt x="198120" y="2433828"/>
                </a:lnTo>
                <a:close/>
              </a:path>
              <a:path w="199389" h="2443479">
                <a:moveTo>
                  <a:pt x="11429" y="27010"/>
                </a:moveTo>
                <a:lnTo>
                  <a:pt x="11429" y="6096"/>
                </a:lnTo>
                <a:lnTo>
                  <a:pt x="761" y="9144"/>
                </a:lnTo>
                <a:lnTo>
                  <a:pt x="11429" y="27010"/>
                </a:lnTo>
                <a:close/>
              </a:path>
              <a:path w="199389" h="2443479">
                <a:moveTo>
                  <a:pt x="11430" y="2120401"/>
                </a:moveTo>
                <a:lnTo>
                  <a:pt x="11429" y="27010"/>
                </a:lnTo>
                <a:lnTo>
                  <a:pt x="761" y="9144"/>
                </a:lnTo>
                <a:lnTo>
                  <a:pt x="762" y="2125218"/>
                </a:lnTo>
                <a:lnTo>
                  <a:pt x="10668" y="2141808"/>
                </a:lnTo>
                <a:lnTo>
                  <a:pt x="10668" y="2119122"/>
                </a:lnTo>
                <a:lnTo>
                  <a:pt x="11430" y="2120401"/>
                </a:lnTo>
                <a:close/>
              </a:path>
              <a:path w="199389" h="2443479">
                <a:moveTo>
                  <a:pt x="198120" y="2433828"/>
                </a:moveTo>
                <a:lnTo>
                  <a:pt x="10668" y="2119122"/>
                </a:lnTo>
                <a:lnTo>
                  <a:pt x="11430" y="2122170"/>
                </a:lnTo>
                <a:lnTo>
                  <a:pt x="11430" y="2143084"/>
                </a:lnTo>
                <a:lnTo>
                  <a:pt x="187452" y="2437885"/>
                </a:lnTo>
                <a:lnTo>
                  <a:pt x="187452" y="2436876"/>
                </a:lnTo>
                <a:lnTo>
                  <a:pt x="198120" y="2433828"/>
                </a:lnTo>
                <a:close/>
              </a:path>
              <a:path w="199389" h="2443479">
                <a:moveTo>
                  <a:pt x="11430" y="2143084"/>
                </a:moveTo>
                <a:lnTo>
                  <a:pt x="11430" y="2122170"/>
                </a:lnTo>
                <a:lnTo>
                  <a:pt x="10668" y="2119122"/>
                </a:lnTo>
                <a:lnTo>
                  <a:pt x="10668" y="2141808"/>
                </a:lnTo>
                <a:lnTo>
                  <a:pt x="11430" y="2143084"/>
                </a:lnTo>
                <a:close/>
              </a:path>
              <a:path w="199389" h="2443479">
                <a:moveTo>
                  <a:pt x="188213" y="323088"/>
                </a:moveTo>
                <a:lnTo>
                  <a:pt x="187451" y="320802"/>
                </a:lnTo>
                <a:lnTo>
                  <a:pt x="187451" y="321811"/>
                </a:lnTo>
                <a:lnTo>
                  <a:pt x="188213" y="323088"/>
                </a:lnTo>
                <a:close/>
              </a:path>
              <a:path w="199389" h="2443479">
                <a:moveTo>
                  <a:pt x="188214" y="2417197"/>
                </a:moveTo>
                <a:lnTo>
                  <a:pt x="188213" y="323088"/>
                </a:lnTo>
                <a:lnTo>
                  <a:pt x="187451" y="321811"/>
                </a:lnTo>
                <a:lnTo>
                  <a:pt x="187452" y="2415917"/>
                </a:lnTo>
                <a:lnTo>
                  <a:pt x="188214" y="2417197"/>
                </a:lnTo>
                <a:close/>
              </a:path>
              <a:path w="199389" h="2443479">
                <a:moveTo>
                  <a:pt x="198882" y="2439162"/>
                </a:moveTo>
                <a:lnTo>
                  <a:pt x="198881" y="319278"/>
                </a:lnTo>
                <a:lnTo>
                  <a:pt x="198119" y="318516"/>
                </a:lnTo>
                <a:lnTo>
                  <a:pt x="198120" y="2433828"/>
                </a:lnTo>
                <a:lnTo>
                  <a:pt x="187452" y="2436876"/>
                </a:lnTo>
                <a:lnTo>
                  <a:pt x="187452" y="2437885"/>
                </a:lnTo>
                <a:lnTo>
                  <a:pt x="188214" y="2439162"/>
                </a:lnTo>
                <a:lnTo>
                  <a:pt x="189738" y="2441448"/>
                </a:lnTo>
                <a:lnTo>
                  <a:pt x="192024" y="2442972"/>
                </a:lnTo>
                <a:lnTo>
                  <a:pt x="196596" y="2441448"/>
                </a:lnTo>
                <a:lnTo>
                  <a:pt x="198882" y="2439162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126485" y="3842003"/>
            <a:ext cx="523493" cy="32385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120389" y="3836670"/>
            <a:ext cx="524510" cy="325755"/>
          </a:xfrm>
          <a:custGeom>
            <a:avLst/>
            <a:gdLst/>
            <a:ahLst/>
            <a:cxnLst/>
            <a:rect l="l" t="t" r="r" b="b"/>
            <a:pathLst>
              <a:path w="524510" h="325754">
                <a:moveTo>
                  <a:pt x="524256" y="320801"/>
                </a:moveTo>
                <a:lnTo>
                  <a:pt x="524256" y="318515"/>
                </a:lnTo>
                <a:lnTo>
                  <a:pt x="523494" y="316991"/>
                </a:lnTo>
                <a:lnTo>
                  <a:pt x="324612" y="2285"/>
                </a:lnTo>
                <a:lnTo>
                  <a:pt x="323850" y="761"/>
                </a:lnTo>
                <a:lnTo>
                  <a:pt x="322326" y="0"/>
                </a:lnTo>
                <a:lnTo>
                  <a:pt x="3810" y="0"/>
                </a:lnTo>
                <a:lnTo>
                  <a:pt x="2286" y="761"/>
                </a:lnTo>
                <a:lnTo>
                  <a:pt x="762" y="3047"/>
                </a:lnTo>
                <a:lnTo>
                  <a:pt x="0" y="4571"/>
                </a:lnTo>
                <a:lnTo>
                  <a:pt x="0" y="6857"/>
                </a:lnTo>
                <a:lnTo>
                  <a:pt x="762" y="8381"/>
                </a:lnTo>
                <a:lnTo>
                  <a:pt x="6096" y="17315"/>
                </a:lnTo>
                <a:lnTo>
                  <a:pt x="6096" y="10667"/>
                </a:lnTo>
                <a:lnTo>
                  <a:pt x="10668" y="2285"/>
                </a:lnTo>
                <a:lnTo>
                  <a:pt x="15660" y="10667"/>
                </a:lnTo>
                <a:lnTo>
                  <a:pt x="315468" y="10667"/>
                </a:lnTo>
                <a:lnTo>
                  <a:pt x="315468" y="8381"/>
                </a:lnTo>
                <a:lnTo>
                  <a:pt x="320040" y="10667"/>
                </a:lnTo>
                <a:lnTo>
                  <a:pt x="320040" y="15644"/>
                </a:lnTo>
                <a:lnTo>
                  <a:pt x="507831" y="313943"/>
                </a:lnTo>
                <a:lnTo>
                  <a:pt x="518160" y="313943"/>
                </a:lnTo>
                <a:lnTo>
                  <a:pt x="518160" y="325373"/>
                </a:lnTo>
                <a:lnTo>
                  <a:pt x="520446" y="325373"/>
                </a:lnTo>
                <a:lnTo>
                  <a:pt x="522732" y="323849"/>
                </a:lnTo>
                <a:lnTo>
                  <a:pt x="524256" y="320801"/>
                </a:lnTo>
                <a:close/>
              </a:path>
              <a:path w="524510" h="325754">
                <a:moveTo>
                  <a:pt x="15660" y="10667"/>
                </a:moveTo>
                <a:lnTo>
                  <a:pt x="10668" y="2285"/>
                </a:lnTo>
                <a:lnTo>
                  <a:pt x="6096" y="10667"/>
                </a:lnTo>
                <a:lnTo>
                  <a:pt x="15660" y="10667"/>
                </a:lnTo>
                <a:close/>
              </a:path>
              <a:path w="524510" h="325754">
                <a:moveTo>
                  <a:pt x="196304" y="313943"/>
                </a:moveTo>
                <a:lnTo>
                  <a:pt x="15660" y="10667"/>
                </a:lnTo>
                <a:lnTo>
                  <a:pt x="6096" y="10667"/>
                </a:lnTo>
                <a:lnTo>
                  <a:pt x="6096" y="17315"/>
                </a:lnTo>
                <a:lnTo>
                  <a:pt x="188214" y="322325"/>
                </a:lnTo>
                <a:lnTo>
                  <a:pt x="188976" y="324611"/>
                </a:lnTo>
                <a:lnTo>
                  <a:pt x="191262" y="325373"/>
                </a:lnTo>
                <a:lnTo>
                  <a:pt x="192786" y="325373"/>
                </a:lnTo>
                <a:lnTo>
                  <a:pt x="192786" y="313943"/>
                </a:lnTo>
                <a:lnTo>
                  <a:pt x="196304" y="313943"/>
                </a:lnTo>
                <a:close/>
              </a:path>
              <a:path w="524510" h="325754">
                <a:moveTo>
                  <a:pt x="198120" y="316991"/>
                </a:moveTo>
                <a:lnTo>
                  <a:pt x="196304" y="313943"/>
                </a:lnTo>
                <a:lnTo>
                  <a:pt x="192786" y="313943"/>
                </a:lnTo>
                <a:lnTo>
                  <a:pt x="198120" y="316991"/>
                </a:lnTo>
                <a:close/>
              </a:path>
              <a:path w="524510" h="325754">
                <a:moveTo>
                  <a:pt x="198120" y="325373"/>
                </a:moveTo>
                <a:lnTo>
                  <a:pt x="198120" y="316991"/>
                </a:lnTo>
                <a:lnTo>
                  <a:pt x="192786" y="313943"/>
                </a:lnTo>
                <a:lnTo>
                  <a:pt x="192786" y="325373"/>
                </a:lnTo>
                <a:lnTo>
                  <a:pt x="198120" y="325373"/>
                </a:lnTo>
                <a:close/>
              </a:path>
              <a:path w="524510" h="325754">
                <a:moveTo>
                  <a:pt x="518160" y="325373"/>
                </a:moveTo>
                <a:lnTo>
                  <a:pt x="518160" y="313943"/>
                </a:lnTo>
                <a:lnTo>
                  <a:pt x="513588" y="323087"/>
                </a:lnTo>
                <a:lnTo>
                  <a:pt x="507831" y="313943"/>
                </a:lnTo>
                <a:lnTo>
                  <a:pt x="196304" y="313943"/>
                </a:lnTo>
                <a:lnTo>
                  <a:pt x="198120" y="316991"/>
                </a:lnTo>
                <a:lnTo>
                  <a:pt x="198120" y="325373"/>
                </a:lnTo>
                <a:lnTo>
                  <a:pt x="518160" y="325373"/>
                </a:lnTo>
                <a:close/>
              </a:path>
              <a:path w="524510" h="325754">
                <a:moveTo>
                  <a:pt x="320040" y="10667"/>
                </a:moveTo>
                <a:lnTo>
                  <a:pt x="315468" y="8381"/>
                </a:lnTo>
                <a:lnTo>
                  <a:pt x="316907" y="10667"/>
                </a:lnTo>
                <a:lnTo>
                  <a:pt x="320040" y="10667"/>
                </a:lnTo>
                <a:close/>
              </a:path>
              <a:path w="524510" h="325754">
                <a:moveTo>
                  <a:pt x="316907" y="10667"/>
                </a:moveTo>
                <a:lnTo>
                  <a:pt x="315468" y="8381"/>
                </a:lnTo>
                <a:lnTo>
                  <a:pt x="315468" y="10667"/>
                </a:lnTo>
                <a:lnTo>
                  <a:pt x="316907" y="10667"/>
                </a:lnTo>
                <a:close/>
              </a:path>
              <a:path w="524510" h="325754">
                <a:moveTo>
                  <a:pt x="320040" y="15644"/>
                </a:moveTo>
                <a:lnTo>
                  <a:pt x="320040" y="10667"/>
                </a:lnTo>
                <a:lnTo>
                  <a:pt x="316907" y="10667"/>
                </a:lnTo>
                <a:lnTo>
                  <a:pt x="320040" y="15644"/>
                </a:lnTo>
                <a:close/>
              </a:path>
              <a:path w="524510" h="325754">
                <a:moveTo>
                  <a:pt x="518160" y="313943"/>
                </a:moveTo>
                <a:lnTo>
                  <a:pt x="507831" y="313943"/>
                </a:lnTo>
                <a:lnTo>
                  <a:pt x="513588" y="323087"/>
                </a:lnTo>
                <a:lnTo>
                  <a:pt x="518160" y="3139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2999232" y="5131308"/>
            <a:ext cx="313944" cy="11414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993898" y="5125973"/>
            <a:ext cx="325755" cy="1152525"/>
          </a:xfrm>
          <a:custGeom>
            <a:avLst/>
            <a:gdLst/>
            <a:ahLst/>
            <a:cxnLst/>
            <a:rect l="l" t="t" r="r" b="b"/>
            <a:pathLst>
              <a:path w="325754" h="1152525">
                <a:moveTo>
                  <a:pt x="325374" y="1152143"/>
                </a:moveTo>
                <a:lnTo>
                  <a:pt x="325373" y="0"/>
                </a:lnTo>
                <a:lnTo>
                  <a:pt x="0" y="0"/>
                </a:lnTo>
                <a:lnTo>
                  <a:pt x="0" y="1152143"/>
                </a:lnTo>
                <a:lnTo>
                  <a:pt x="5333" y="1152143"/>
                </a:lnTo>
                <a:lnTo>
                  <a:pt x="5333" y="10667"/>
                </a:lnTo>
                <a:lnTo>
                  <a:pt x="10668" y="5334"/>
                </a:lnTo>
                <a:lnTo>
                  <a:pt x="10668" y="10667"/>
                </a:lnTo>
                <a:lnTo>
                  <a:pt x="313943" y="10667"/>
                </a:lnTo>
                <a:lnTo>
                  <a:pt x="313943" y="5334"/>
                </a:lnTo>
                <a:lnTo>
                  <a:pt x="319277" y="10667"/>
                </a:lnTo>
                <a:lnTo>
                  <a:pt x="319278" y="1152143"/>
                </a:lnTo>
                <a:lnTo>
                  <a:pt x="325374" y="1152143"/>
                </a:lnTo>
                <a:close/>
              </a:path>
              <a:path w="325754" h="1152525">
                <a:moveTo>
                  <a:pt x="10668" y="10667"/>
                </a:moveTo>
                <a:lnTo>
                  <a:pt x="10668" y="5334"/>
                </a:lnTo>
                <a:lnTo>
                  <a:pt x="5333" y="10667"/>
                </a:lnTo>
                <a:lnTo>
                  <a:pt x="10668" y="10667"/>
                </a:lnTo>
                <a:close/>
              </a:path>
              <a:path w="325754" h="1152525">
                <a:moveTo>
                  <a:pt x="10668" y="1140714"/>
                </a:moveTo>
                <a:lnTo>
                  <a:pt x="10668" y="10667"/>
                </a:lnTo>
                <a:lnTo>
                  <a:pt x="5333" y="10667"/>
                </a:lnTo>
                <a:lnTo>
                  <a:pt x="5333" y="1140714"/>
                </a:lnTo>
                <a:lnTo>
                  <a:pt x="10668" y="1140714"/>
                </a:lnTo>
                <a:close/>
              </a:path>
              <a:path w="325754" h="1152525">
                <a:moveTo>
                  <a:pt x="319278" y="1140714"/>
                </a:moveTo>
                <a:lnTo>
                  <a:pt x="5333" y="1140714"/>
                </a:lnTo>
                <a:lnTo>
                  <a:pt x="10668" y="1146810"/>
                </a:lnTo>
                <a:lnTo>
                  <a:pt x="10668" y="1152143"/>
                </a:lnTo>
                <a:lnTo>
                  <a:pt x="313944" y="1152143"/>
                </a:lnTo>
                <a:lnTo>
                  <a:pt x="313944" y="1146810"/>
                </a:lnTo>
                <a:lnTo>
                  <a:pt x="319278" y="1140714"/>
                </a:lnTo>
                <a:close/>
              </a:path>
              <a:path w="325754" h="1152525">
                <a:moveTo>
                  <a:pt x="10668" y="1152143"/>
                </a:moveTo>
                <a:lnTo>
                  <a:pt x="10668" y="1146810"/>
                </a:lnTo>
                <a:lnTo>
                  <a:pt x="5333" y="1140714"/>
                </a:lnTo>
                <a:lnTo>
                  <a:pt x="5333" y="1152143"/>
                </a:lnTo>
                <a:lnTo>
                  <a:pt x="10668" y="1152143"/>
                </a:lnTo>
                <a:close/>
              </a:path>
              <a:path w="325754" h="1152525">
                <a:moveTo>
                  <a:pt x="319277" y="10667"/>
                </a:moveTo>
                <a:lnTo>
                  <a:pt x="313943" y="5334"/>
                </a:lnTo>
                <a:lnTo>
                  <a:pt x="313943" y="10667"/>
                </a:lnTo>
                <a:lnTo>
                  <a:pt x="319277" y="10667"/>
                </a:lnTo>
                <a:close/>
              </a:path>
              <a:path w="325754" h="1152525">
                <a:moveTo>
                  <a:pt x="319278" y="1140714"/>
                </a:moveTo>
                <a:lnTo>
                  <a:pt x="319277" y="10667"/>
                </a:lnTo>
                <a:lnTo>
                  <a:pt x="313943" y="10667"/>
                </a:lnTo>
                <a:lnTo>
                  <a:pt x="313944" y="1140714"/>
                </a:lnTo>
                <a:lnTo>
                  <a:pt x="319278" y="1140714"/>
                </a:lnTo>
                <a:close/>
              </a:path>
              <a:path w="325754" h="1152525">
                <a:moveTo>
                  <a:pt x="319278" y="1152143"/>
                </a:moveTo>
                <a:lnTo>
                  <a:pt x="319278" y="1140714"/>
                </a:lnTo>
                <a:lnTo>
                  <a:pt x="313944" y="1146810"/>
                </a:lnTo>
                <a:lnTo>
                  <a:pt x="313944" y="1152143"/>
                </a:lnTo>
                <a:lnTo>
                  <a:pt x="319278" y="115214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811779" y="4816602"/>
            <a:ext cx="198120" cy="14668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2806445" y="4810505"/>
            <a:ext cx="198120" cy="1468755"/>
          </a:xfrm>
          <a:custGeom>
            <a:avLst/>
            <a:gdLst/>
            <a:ahLst/>
            <a:cxnLst/>
            <a:rect l="l" t="t" r="r" b="b"/>
            <a:pathLst>
              <a:path w="198119" h="1468754">
                <a:moveTo>
                  <a:pt x="198120" y="1464564"/>
                </a:moveTo>
                <a:lnTo>
                  <a:pt x="198119" y="318516"/>
                </a:lnTo>
                <a:lnTo>
                  <a:pt x="197358" y="317754"/>
                </a:lnTo>
                <a:lnTo>
                  <a:pt x="9905" y="3810"/>
                </a:lnTo>
                <a:lnTo>
                  <a:pt x="9143" y="1524"/>
                </a:lnTo>
                <a:lnTo>
                  <a:pt x="6095" y="0"/>
                </a:lnTo>
                <a:lnTo>
                  <a:pt x="1523" y="1524"/>
                </a:lnTo>
                <a:lnTo>
                  <a:pt x="0" y="3810"/>
                </a:lnTo>
                <a:lnTo>
                  <a:pt x="0" y="1149858"/>
                </a:lnTo>
                <a:lnTo>
                  <a:pt x="762" y="1150620"/>
                </a:lnTo>
                <a:lnTo>
                  <a:pt x="761" y="9144"/>
                </a:lnTo>
                <a:lnTo>
                  <a:pt x="10667" y="6096"/>
                </a:lnTo>
                <a:lnTo>
                  <a:pt x="10667" y="25774"/>
                </a:lnTo>
                <a:lnTo>
                  <a:pt x="187451" y="322570"/>
                </a:lnTo>
                <a:lnTo>
                  <a:pt x="187451" y="320802"/>
                </a:lnTo>
                <a:lnTo>
                  <a:pt x="188213" y="323850"/>
                </a:lnTo>
                <a:lnTo>
                  <a:pt x="188214" y="1443878"/>
                </a:lnTo>
                <a:lnTo>
                  <a:pt x="197358" y="1459230"/>
                </a:lnTo>
                <a:lnTo>
                  <a:pt x="197358" y="1465707"/>
                </a:lnTo>
                <a:lnTo>
                  <a:pt x="198120" y="1464564"/>
                </a:lnTo>
                <a:close/>
              </a:path>
              <a:path w="198119" h="1468754">
                <a:moveTo>
                  <a:pt x="10667" y="25774"/>
                </a:moveTo>
                <a:lnTo>
                  <a:pt x="10667" y="6096"/>
                </a:lnTo>
                <a:lnTo>
                  <a:pt x="761" y="9144"/>
                </a:lnTo>
                <a:lnTo>
                  <a:pt x="10667" y="25774"/>
                </a:lnTo>
                <a:close/>
              </a:path>
              <a:path w="198119" h="1468754">
                <a:moveTo>
                  <a:pt x="10668" y="1145803"/>
                </a:moveTo>
                <a:lnTo>
                  <a:pt x="10667" y="25774"/>
                </a:lnTo>
                <a:lnTo>
                  <a:pt x="761" y="9144"/>
                </a:lnTo>
                <a:lnTo>
                  <a:pt x="762" y="1150620"/>
                </a:lnTo>
                <a:lnTo>
                  <a:pt x="9906" y="1165934"/>
                </a:lnTo>
                <a:lnTo>
                  <a:pt x="9906" y="1144524"/>
                </a:lnTo>
                <a:lnTo>
                  <a:pt x="10668" y="1145803"/>
                </a:lnTo>
                <a:close/>
              </a:path>
              <a:path w="198119" h="1468754">
                <a:moveTo>
                  <a:pt x="197358" y="1459230"/>
                </a:moveTo>
                <a:lnTo>
                  <a:pt x="9906" y="1144524"/>
                </a:lnTo>
                <a:lnTo>
                  <a:pt x="10668" y="1147572"/>
                </a:lnTo>
                <a:lnTo>
                  <a:pt x="10668" y="1167210"/>
                </a:lnTo>
                <a:lnTo>
                  <a:pt x="187452" y="1463287"/>
                </a:lnTo>
                <a:lnTo>
                  <a:pt x="187452" y="1462278"/>
                </a:lnTo>
                <a:lnTo>
                  <a:pt x="197358" y="1459230"/>
                </a:lnTo>
                <a:close/>
              </a:path>
              <a:path w="198119" h="1468754">
                <a:moveTo>
                  <a:pt x="10668" y="1167210"/>
                </a:moveTo>
                <a:lnTo>
                  <a:pt x="10668" y="1147572"/>
                </a:lnTo>
                <a:lnTo>
                  <a:pt x="9906" y="1144524"/>
                </a:lnTo>
                <a:lnTo>
                  <a:pt x="9906" y="1165934"/>
                </a:lnTo>
                <a:lnTo>
                  <a:pt x="10668" y="1167210"/>
                </a:lnTo>
                <a:close/>
              </a:path>
              <a:path w="198119" h="1468754">
                <a:moveTo>
                  <a:pt x="188213" y="323850"/>
                </a:moveTo>
                <a:lnTo>
                  <a:pt x="187451" y="320802"/>
                </a:lnTo>
                <a:lnTo>
                  <a:pt x="187451" y="322570"/>
                </a:lnTo>
                <a:lnTo>
                  <a:pt x="188213" y="323850"/>
                </a:lnTo>
                <a:close/>
              </a:path>
              <a:path w="198119" h="1468754">
                <a:moveTo>
                  <a:pt x="188214" y="1443878"/>
                </a:moveTo>
                <a:lnTo>
                  <a:pt x="188213" y="323850"/>
                </a:lnTo>
                <a:lnTo>
                  <a:pt x="187451" y="322570"/>
                </a:lnTo>
                <a:lnTo>
                  <a:pt x="187452" y="1442599"/>
                </a:lnTo>
                <a:lnTo>
                  <a:pt x="188214" y="1443878"/>
                </a:lnTo>
                <a:close/>
              </a:path>
              <a:path w="198119" h="1468754">
                <a:moveTo>
                  <a:pt x="197358" y="1465707"/>
                </a:moveTo>
                <a:lnTo>
                  <a:pt x="197358" y="1459230"/>
                </a:lnTo>
                <a:lnTo>
                  <a:pt x="187452" y="1462278"/>
                </a:lnTo>
                <a:lnTo>
                  <a:pt x="187452" y="1463287"/>
                </a:lnTo>
                <a:lnTo>
                  <a:pt x="188214" y="1464564"/>
                </a:lnTo>
                <a:lnTo>
                  <a:pt x="188976" y="1466850"/>
                </a:lnTo>
                <a:lnTo>
                  <a:pt x="192024" y="1468374"/>
                </a:lnTo>
                <a:lnTo>
                  <a:pt x="196596" y="1466850"/>
                </a:lnTo>
                <a:lnTo>
                  <a:pt x="197358" y="1465707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2811779" y="4816602"/>
            <a:ext cx="512825" cy="32385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2805683" y="4811267"/>
            <a:ext cx="513715" cy="325755"/>
          </a:xfrm>
          <a:custGeom>
            <a:avLst/>
            <a:gdLst/>
            <a:ahLst/>
            <a:cxnLst/>
            <a:rect l="l" t="t" r="r" b="b"/>
            <a:pathLst>
              <a:path w="513714" h="325754">
                <a:moveTo>
                  <a:pt x="513588" y="320801"/>
                </a:moveTo>
                <a:lnTo>
                  <a:pt x="513588" y="318515"/>
                </a:lnTo>
                <a:lnTo>
                  <a:pt x="512826" y="316991"/>
                </a:lnTo>
                <a:lnTo>
                  <a:pt x="325374" y="3047"/>
                </a:lnTo>
                <a:lnTo>
                  <a:pt x="324612" y="761"/>
                </a:lnTo>
                <a:lnTo>
                  <a:pt x="322326" y="0"/>
                </a:lnTo>
                <a:lnTo>
                  <a:pt x="3810" y="0"/>
                </a:lnTo>
                <a:lnTo>
                  <a:pt x="2286" y="761"/>
                </a:lnTo>
                <a:lnTo>
                  <a:pt x="1524" y="3047"/>
                </a:lnTo>
                <a:lnTo>
                  <a:pt x="0" y="4571"/>
                </a:lnTo>
                <a:lnTo>
                  <a:pt x="0" y="6857"/>
                </a:lnTo>
                <a:lnTo>
                  <a:pt x="1524" y="8381"/>
                </a:lnTo>
                <a:lnTo>
                  <a:pt x="6096" y="16057"/>
                </a:lnTo>
                <a:lnTo>
                  <a:pt x="6096" y="11429"/>
                </a:lnTo>
                <a:lnTo>
                  <a:pt x="10668" y="3047"/>
                </a:lnTo>
                <a:lnTo>
                  <a:pt x="15672" y="11429"/>
                </a:lnTo>
                <a:lnTo>
                  <a:pt x="315468" y="11429"/>
                </a:lnTo>
                <a:lnTo>
                  <a:pt x="315468" y="8381"/>
                </a:lnTo>
                <a:lnTo>
                  <a:pt x="320802" y="11429"/>
                </a:lnTo>
                <a:lnTo>
                  <a:pt x="320802" y="17337"/>
                </a:lnTo>
                <a:lnTo>
                  <a:pt x="497927" y="314705"/>
                </a:lnTo>
                <a:lnTo>
                  <a:pt x="507492" y="314705"/>
                </a:lnTo>
                <a:lnTo>
                  <a:pt x="507492" y="325373"/>
                </a:lnTo>
                <a:lnTo>
                  <a:pt x="509778" y="325373"/>
                </a:lnTo>
                <a:lnTo>
                  <a:pt x="511302" y="324611"/>
                </a:lnTo>
                <a:lnTo>
                  <a:pt x="512826" y="322325"/>
                </a:lnTo>
                <a:lnTo>
                  <a:pt x="513588" y="320801"/>
                </a:lnTo>
                <a:close/>
              </a:path>
              <a:path w="513714" h="325754">
                <a:moveTo>
                  <a:pt x="15672" y="11429"/>
                </a:moveTo>
                <a:lnTo>
                  <a:pt x="10668" y="3047"/>
                </a:lnTo>
                <a:lnTo>
                  <a:pt x="6096" y="11429"/>
                </a:lnTo>
                <a:lnTo>
                  <a:pt x="15672" y="11429"/>
                </a:lnTo>
                <a:close/>
              </a:path>
              <a:path w="513714" h="325754">
                <a:moveTo>
                  <a:pt x="196755" y="314705"/>
                </a:moveTo>
                <a:lnTo>
                  <a:pt x="15672" y="11429"/>
                </a:lnTo>
                <a:lnTo>
                  <a:pt x="6096" y="11429"/>
                </a:lnTo>
                <a:lnTo>
                  <a:pt x="6096" y="16057"/>
                </a:lnTo>
                <a:lnTo>
                  <a:pt x="188976" y="323087"/>
                </a:lnTo>
                <a:lnTo>
                  <a:pt x="189738" y="324611"/>
                </a:lnTo>
                <a:lnTo>
                  <a:pt x="191262" y="325373"/>
                </a:lnTo>
                <a:lnTo>
                  <a:pt x="193548" y="325373"/>
                </a:lnTo>
                <a:lnTo>
                  <a:pt x="193548" y="314705"/>
                </a:lnTo>
                <a:lnTo>
                  <a:pt x="196755" y="314705"/>
                </a:lnTo>
                <a:close/>
              </a:path>
              <a:path w="513714" h="325754">
                <a:moveTo>
                  <a:pt x="198120" y="316991"/>
                </a:moveTo>
                <a:lnTo>
                  <a:pt x="196755" y="314705"/>
                </a:lnTo>
                <a:lnTo>
                  <a:pt x="193548" y="314705"/>
                </a:lnTo>
                <a:lnTo>
                  <a:pt x="198120" y="316991"/>
                </a:lnTo>
                <a:close/>
              </a:path>
              <a:path w="513714" h="325754">
                <a:moveTo>
                  <a:pt x="198120" y="325373"/>
                </a:moveTo>
                <a:lnTo>
                  <a:pt x="198120" y="316991"/>
                </a:lnTo>
                <a:lnTo>
                  <a:pt x="193548" y="314705"/>
                </a:lnTo>
                <a:lnTo>
                  <a:pt x="193548" y="325373"/>
                </a:lnTo>
                <a:lnTo>
                  <a:pt x="198120" y="325373"/>
                </a:lnTo>
                <a:close/>
              </a:path>
              <a:path w="513714" h="325754">
                <a:moveTo>
                  <a:pt x="507492" y="325373"/>
                </a:moveTo>
                <a:lnTo>
                  <a:pt x="507492" y="314705"/>
                </a:lnTo>
                <a:lnTo>
                  <a:pt x="502920" y="323087"/>
                </a:lnTo>
                <a:lnTo>
                  <a:pt x="497927" y="314705"/>
                </a:lnTo>
                <a:lnTo>
                  <a:pt x="196755" y="314705"/>
                </a:lnTo>
                <a:lnTo>
                  <a:pt x="198120" y="316991"/>
                </a:lnTo>
                <a:lnTo>
                  <a:pt x="198120" y="325373"/>
                </a:lnTo>
                <a:lnTo>
                  <a:pt x="507492" y="325373"/>
                </a:lnTo>
                <a:close/>
              </a:path>
              <a:path w="513714" h="325754">
                <a:moveTo>
                  <a:pt x="320802" y="11429"/>
                </a:moveTo>
                <a:lnTo>
                  <a:pt x="315468" y="8381"/>
                </a:lnTo>
                <a:lnTo>
                  <a:pt x="317283" y="11429"/>
                </a:lnTo>
                <a:lnTo>
                  <a:pt x="320802" y="11429"/>
                </a:lnTo>
                <a:close/>
              </a:path>
              <a:path w="513714" h="325754">
                <a:moveTo>
                  <a:pt x="317283" y="11429"/>
                </a:moveTo>
                <a:lnTo>
                  <a:pt x="315468" y="8381"/>
                </a:lnTo>
                <a:lnTo>
                  <a:pt x="315468" y="11429"/>
                </a:lnTo>
                <a:lnTo>
                  <a:pt x="317283" y="11429"/>
                </a:lnTo>
                <a:close/>
              </a:path>
              <a:path w="513714" h="325754">
                <a:moveTo>
                  <a:pt x="320802" y="17337"/>
                </a:moveTo>
                <a:lnTo>
                  <a:pt x="320802" y="11429"/>
                </a:lnTo>
                <a:lnTo>
                  <a:pt x="317283" y="11429"/>
                </a:lnTo>
                <a:lnTo>
                  <a:pt x="320802" y="17337"/>
                </a:lnTo>
                <a:close/>
              </a:path>
              <a:path w="513714" h="325754">
                <a:moveTo>
                  <a:pt x="507492" y="314705"/>
                </a:moveTo>
                <a:lnTo>
                  <a:pt x="497927" y="314705"/>
                </a:lnTo>
                <a:lnTo>
                  <a:pt x="502920" y="323087"/>
                </a:lnTo>
                <a:lnTo>
                  <a:pt x="507492" y="314705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213610" y="2835401"/>
            <a:ext cx="313944" cy="343738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2207514" y="2830067"/>
            <a:ext cx="325755" cy="3448050"/>
          </a:xfrm>
          <a:custGeom>
            <a:avLst/>
            <a:gdLst/>
            <a:ahLst/>
            <a:cxnLst/>
            <a:rect l="l" t="t" r="r" b="b"/>
            <a:pathLst>
              <a:path w="325755" h="3448050">
                <a:moveTo>
                  <a:pt x="325374" y="3448050"/>
                </a:moveTo>
                <a:lnTo>
                  <a:pt x="325374" y="0"/>
                </a:lnTo>
                <a:lnTo>
                  <a:pt x="0" y="0"/>
                </a:lnTo>
                <a:lnTo>
                  <a:pt x="0" y="3448050"/>
                </a:lnTo>
                <a:lnTo>
                  <a:pt x="6096" y="3448050"/>
                </a:lnTo>
                <a:lnTo>
                  <a:pt x="6096" y="11430"/>
                </a:lnTo>
                <a:lnTo>
                  <a:pt x="11430" y="5334"/>
                </a:lnTo>
                <a:lnTo>
                  <a:pt x="11430" y="11430"/>
                </a:lnTo>
                <a:lnTo>
                  <a:pt x="314706" y="11430"/>
                </a:lnTo>
                <a:lnTo>
                  <a:pt x="314706" y="5334"/>
                </a:lnTo>
                <a:lnTo>
                  <a:pt x="320040" y="11430"/>
                </a:lnTo>
                <a:lnTo>
                  <a:pt x="320040" y="3448050"/>
                </a:lnTo>
                <a:lnTo>
                  <a:pt x="325374" y="3448050"/>
                </a:lnTo>
                <a:close/>
              </a:path>
              <a:path w="325755" h="3448050">
                <a:moveTo>
                  <a:pt x="11430" y="11430"/>
                </a:moveTo>
                <a:lnTo>
                  <a:pt x="11430" y="5334"/>
                </a:lnTo>
                <a:lnTo>
                  <a:pt x="6096" y="11430"/>
                </a:lnTo>
                <a:lnTo>
                  <a:pt x="11430" y="11430"/>
                </a:lnTo>
                <a:close/>
              </a:path>
              <a:path w="325755" h="3448050">
                <a:moveTo>
                  <a:pt x="11430" y="3436620"/>
                </a:moveTo>
                <a:lnTo>
                  <a:pt x="11430" y="11430"/>
                </a:lnTo>
                <a:lnTo>
                  <a:pt x="6096" y="11430"/>
                </a:lnTo>
                <a:lnTo>
                  <a:pt x="6096" y="3436620"/>
                </a:lnTo>
                <a:lnTo>
                  <a:pt x="11430" y="3436620"/>
                </a:lnTo>
                <a:close/>
              </a:path>
              <a:path w="325755" h="3448050">
                <a:moveTo>
                  <a:pt x="320040" y="3436620"/>
                </a:moveTo>
                <a:lnTo>
                  <a:pt x="6096" y="3436620"/>
                </a:lnTo>
                <a:lnTo>
                  <a:pt x="11430" y="3442716"/>
                </a:lnTo>
                <a:lnTo>
                  <a:pt x="11430" y="3448050"/>
                </a:lnTo>
                <a:lnTo>
                  <a:pt x="314706" y="3448050"/>
                </a:lnTo>
                <a:lnTo>
                  <a:pt x="314706" y="3442716"/>
                </a:lnTo>
                <a:lnTo>
                  <a:pt x="320040" y="3436620"/>
                </a:lnTo>
                <a:close/>
              </a:path>
              <a:path w="325755" h="3448050">
                <a:moveTo>
                  <a:pt x="11430" y="3448050"/>
                </a:moveTo>
                <a:lnTo>
                  <a:pt x="11430" y="3442716"/>
                </a:lnTo>
                <a:lnTo>
                  <a:pt x="6096" y="3436620"/>
                </a:lnTo>
                <a:lnTo>
                  <a:pt x="6096" y="3448050"/>
                </a:lnTo>
                <a:lnTo>
                  <a:pt x="11430" y="3448050"/>
                </a:lnTo>
                <a:close/>
              </a:path>
              <a:path w="325755" h="3448050">
                <a:moveTo>
                  <a:pt x="320040" y="11430"/>
                </a:moveTo>
                <a:lnTo>
                  <a:pt x="314706" y="5334"/>
                </a:lnTo>
                <a:lnTo>
                  <a:pt x="314706" y="11430"/>
                </a:lnTo>
                <a:lnTo>
                  <a:pt x="320040" y="11430"/>
                </a:lnTo>
                <a:close/>
              </a:path>
              <a:path w="325755" h="3448050">
                <a:moveTo>
                  <a:pt x="320040" y="3436620"/>
                </a:moveTo>
                <a:lnTo>
                  <a:pt x="320040" y="11430"/>
                </a:lnTo>
                <a:lnTo>
                  <a:pt x="314706" y="11430"/>
                </a:lnTo>
                <a:lnTo>
                  <a:pt x="314706" y="3436620"/>
                </a:lnTo>
                <a:lnTo>
                  <a:pt x="320040" y="3436620"/>
                </a:lnTo>
                <a:close/>
              </a:path>
              <a:path w="325755" h="3448050">
                <a:moveTo>
                  <a:pt x="320040" y="3448050"/>
                </a:moveTo>
                <a:lnTo>
                  <a:pt x="320040" y="3436620"/>
                </a:lnTo>
                <a:lnTo>
                  <a:pt x="314706" y="3442716"/>
                </a:lnTo>
                <a:lnTo>
                  <a:pt x="314706" y="3448050"/>
                </a:lnTo>
                <a:lnTo>
                  <a:pt x="320040" y="3448050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2026157" y="2521457"/>
            <a:ext cx="198120" cy="376199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20823" y="2515361"/>
            <a:ext cx="198120" cy="3763645"/>
          </a:xfrm>
          <a:custGeom>
            <a:avLst/>
            <a:gdLst/>
            <a:ahLst/>
            <a:cxnLst/>
            <a:rect l="l" t="t" r="r" b="b"/>
            <a:pathLst>
              <a:path w="198119" h="3763645">
                <a:moveTo>
                  <a:pt x="198120" y="3759707"/>
                </a:moveTo>
                <a:lnTo>
                  <a:pt x="198120" y="318515"/>
                </a:lnTo>
                <a:lnTo>
                  <a:pt x="197358" y="317753"/>
                </a:lnTo>
                <a:lnTo>
                  <a:pt x="9906" y="3048"/>
                </a:lnTo>
                <a:lnTo>
                  <a:pt x="8382" y="762"/>
                </a:lnTo>
                <a:lnTo>
                  <a:pt x="6096" y="0"/>
                </a:lnTo>
                <a:lnTo>
                  <a:pt x="1524" y="1524"/>
                </a:lnTo>
                <a:lnTo>
                  <a:pt x="0" y="3810"/>
                </a:lnTo>
                <a:lnTo>
                  <a:pt x="0" y="3445002"/>
                </a:lnTo>
                <a:lnTo>
                  <a:pt x="762" y="3445764"/>
                </a:lnTo>
                <a:lnTo>
                  <a:pt x="762" y="9143"/>
                </a:lnTo>
                <a:lnTo>
                  <a:pt x="10668" y="6096"/>
                </a:lnTo>
                <a:lnTo>
                  <a:pt x="10668" y="25802"/>
                </a:lnTo>
                <a:lnTo>
                  <a:pt x="186690" y="321806"/>
                </a:lnTo>
                <a:lnTo>
                  <a:pt x="186690" y="320039"/>
                </a:lnTo>
                <a:lnTo>
                  <a:pt x="187452" y="323088"/>
                </a:lnTo>
                <a:lnTo>
                  <a:pt x="187452" y="3737743"/>
                </a:lnTo>
                <a:lnTo>
                  <a:pt x="197358" y="3754374"/>
                </a:lnTo>
                <a:lnTo>
                  <a:pt x="197358" y="3760851"/>
                </a:lnTo>
                <a:lnTo>
                  <a:pt x="198120" y="3759707"/>
                </a:lnTo>
                <a:close/>
              </a:path>
              <a:path w="198119" h="3763645">
                <a:moveTo>
                  <a:pt x="10668" y="25802"/>
                </a:moveTo>
                <a:lnTo>
                  <a:pt x="10668" y="6096"/>
                </a:lnTo>
                <a:lnTo>
                  <a:pt x="762" y="9143"/>
                </a:lnTo>
                <a:lnTo>
                  <a:pt x="10668" y="25802"/>
                </a:lnTo>
                <a:close/>
              </a:path>
              <a:path w="198119" h="3763645">
                <a:moveTo>
                  <a:pt x="10668" y="3440947"/>
                </a:moveTo>
                <a:lnTo>
                  <a:pt x="10668" y="25802"/>
                </a:lnTo>
                <a:lnTo>
                  <a:pt x="762" y="9143"/>
                </a:lnTo>
                <a:lnTo>
                  <a:pt x="762" y="3445764"/>
                </a:lnTo>
                <a:lnTo>
                  <a:pt x="9906" y="3461140"/>
                </a:lnTo>
                <a:lnTo>
                  <a:pt x="9906" y="3439667"/>
                </a:lnTo>
                <a:lnTo>
                  <a:pt x="10668" y="3440947"/>
                </a:lnTo>
                <a:close/>
              </a:path>
              <a:path w="198119" h="3763645">
                <a:moveTo>
                  <a:pt x="197358" y="3754374"/>
                </a:moveTo>
                <a:lnTo>
                  <a:pt x="9906" y="3439667"/>
                </a:lnTo>
                <a:lnTo>
                  <a:pt x="10668" y="3442716"/>
                </a:lnTo>
                <a:lnTo>
                  <a:pt x="10668" y="3462422"/>
                </a:lnTo>
                <a:lnTo>
                  <a:pt x="186690" y="3758426"/>
                </a:lnTo>
                <a:lnTo>
                  <a:pt x="186690" y="3757422"/>
                </a:lnTo>
                <a:lnTo>
                  <a:pt x="197358" y="3754374"/>
                </a:lnTo>
                <a:close/>
              </a:path>
              <a:path w="198119" h="3763645">
                <a:moveTo>
                  <a:pt x="10668" y="3462422"/>
                </a:moveTo>
                <a:lnTo>
                  <a:pt x="10668" y="3442716"/>
                </a:lnTo>
                <a:lnTo>
                  <a:pt x="9906" y="3439667"/>
                </a:lnTo>
                <a:lnTo>
                  <a:pt x="9906" y="3461140"/>
                </a:lnTo>
                <a:lnTo>
                  <a:pt x="10668" y="3462422"/>
                </a:lnTo>
                <a:close/>
              </a:path>
              <a:path w="198119" h="3763645">
                <a:moveTo>
                  <a:pt x="187452" y="323088"/>
                </a:moveTo>
                <a:lnTo>
                  <a:pt x="186690" y="320039"/>
                </a:lnTo>
                <a:lnTo>
                  <a:pt x="186690" y="321806"/>
                </a:lnTo>
                <a:lnTo>
                  <a:pt x="187452" y="323088"/>
                </a:lnTo>
                <a:close/>
              </a:path>
              <a:path w="198119" h="3763645">
                <a:moveTo>
                  <a:pt x="187452" y="3737743"/>
                </a:moveTo>
                <a:lnTo>
                  <a:pt x="187452" y="323088"/>
                </a:lnTo>
                <a:lnTo>
                  <a:pt x="186690" y="321806"/>
                </a:lnTo>
                <a:lnTo>
                  <a:pt x="186690" y="3736463"/>
                </a:lnTo>
                <a:lnTo>
                  <a:pt x="187452" y="3737743"/>
                </a:lnTo>
                <a:close/>
              </a:path>
              <a:path w="198119" h="3763645">
                <a:moveTo>
                  <a:pt x="197358" y="3760851"/>
                </a:moveTo>
                <a:lnTo>
                  <a:pt x="197358" y="3754374"/>
                </a:lnTo>
                <a:lnTo>
                  <a:pt x="186690" y="3757422"/>
                </a:lnTo>
                <a:lnTo>
                  <a:pt x="186690" y="3758426"/>
                </a:lnTo>
                <a:lnTo>
                  <a:pt x="187452" y="3759707"/>
                </a:lnTo>
                <a:lnTo>
                  <a:pt x="188976" y="3761993"/>
                </a:lnTo>
                <a:lnTo>
                  <a:pt x="191262" y="3763517"/>
                </a:lnTo>
                <a:lnTo>
                  <a:pt x="194310" y="3762755"/>
                </a:lnTo>
                <a:lnTo>
                  <a:pt x="196596" y="3761993"/>
                </a:lnTo>
                <a:lnTo>
                  <a:pt x="197358" y="3760851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2026157" y="2521457"/>
            <a:ext cx="512825" cy="29337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2026157" y="2814827"/>
            <a:ext cx="513080" cy="20955"/>
          </a:xfrm>
          <a:custGeom>
            <a:avLst/>
            <a:gdLst/>
            <a:ahLst/>
            <a:cxnLst/>
            <a:rect l="l" t="t" r="r" b="b"/>
            <a:pathLst>
              <a:path w="513080" h="20955">
                <a:moveTo>
                  <a:pt x="0" y="20574"/>
                </a:moveTo>
                <a:lnTo>
                  <a:pt x="512825" y="20574"/>
                </a:lnTo>
                <a:lnTo>
                  <a:pt x="512825" y="0"/>
                </a:lnTo>
                <a:lnTo>
                  <a:pt x="0" y="0"/>
                </a:lnTo>
                <a:lnTo>
                  <a:pt x="0" y="20574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26157" y="2841116"/>
            <a:ext cx="513080" cy="0"/>
          </a:xfrm>
          <a:custGeom>
            <a:avLst/>
            <a:gdLst/>
            <a:ahLst/>
            <a:cxnLst/>
            <a:rect l="l" t="t" r="r" b="b"/>
            <a:pathLst>
              <a:path w="513080" h="0">
                <a:moveTo>
                  <a:pt x="0" y="0"/>
                </a:moveTo>
                <a:lnTo>
                  <a:pt x="512825" y="0"/>
                </a:lnTo>
              </a:path>
            </a:pathLst>
          </a:custGeom>
          <a:ln w="11429">
            <a:solidFill>
              <a:srgbClr val="7E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2020061" y="2516123"/>
            <a:ext cx="513715" cy="325755"/>
          </a:xfrm>
          <a:custGeom>
            <a:avLst/>
            <a:gdLst/>
            <a:ahLst/>
            <a:cxnLst/>
            <a:rect l="l" t="t" r="r" b="b"/>
            <a:pathLst>
              <a:path w="513714" h="325755">
                <a:moveTo>
                  <a:pt x="513588" y="320802"/>
                </a:moveTo>
                <a:lnTo>
                  <a:pt x="513588" y="318516"/>
                </a:lnTo>
                <a:lnTo>
                  <a:pt x="512064" y="316992"/>
                </a:lnTo>
                <a:lnTo>
                  <a:pt x="325374" y="2286"/>
                </a:lnTo>
                <a:lnTo>
                  <a:pt x="323850" y="762"/>
                </a:lnTo>
                <a:lnTo>
                  <a:pt x="322326" y="0"/>
                </a:lnTo>
                <a:lnTo>
                  <a:pt x="3810" y="0"/>
                </a:lnTo>
                <a:lnTo>
                  <a:pt x="2286" y="762"/>
                </a:lnTo>
                <a:lnTo>
                  <a:pt x="762" y="2286"/>
                </a:lnTo>
                <a:lnTo>
                  <a:pt x="0" y="3810"/>
                </a:lnTo>
                <a:lnTo>
                  <a:pt x="0" y="6096"/>
                </a:lnTo>
                <a:lnTo>
                  <a:pt x="1524" y="8382"/>
                </a:lnTo>
                <a:lnTo>
                  <a:pt x="6096" y="16070"/>
                </a:lnTo>
                <a:lnTo>
                  <a:pt x="6096" y="10668"/>
                </a:lnTo>
                <a:lnTo>
                  <a:pt x="10668" y="2286"/>
                </a:lnTo>
                <a:lnTo>
                  <a:pt x="15660" y="10668"/>
                </a:lnTo>
                <a:lnTo>
                  <a:pt x="315468" y="10668"/>
                </a:lnTo>
                <a:lnTo>
                  <a:pt x="315468" y="8382"/>
                </a:lnTo>
                <a:lnTo>
                  <a:pt x="320040" y="10668"/>
                </a:lnTo>
                <a:lnTo>
                  <a:pt x="320040" y="16039"/>
                </a:lnTo>
                <a:lnTo>
                  <a:pt x="497915" y="313944"/>
                </a:lnTo>
                <a:lnTo>
                  <a:pt x="507492" y="313944"/>
                </a:lnTo>
                <a:lnTo>
                  <a:pt x="507492" y="325374"/>
                </a:lnTo>
                <a:lnTo>
                  <a:pt x="509778" y="325374"/>
                </a:lnTo>
                <a:lnTo>
                  <a:pt x="511302" y="323850"/>
                </a:lnTo>
                <a:lnTo>
                  <a:pt x="512064" y="322326"/>
                </a:lnTo>
                <a:lnTo>
                  <a:pt x="513588" y="320802"/>
                </a:lnTo>
                <a:close/>
              </a:path>
              <a:path w="513714" h="325755">
                <a:moveTo>
                  <a:pt x="15660" y="10668"/>
                </a:moveTo>
                <a:lnTo>
                  <a:pt x="10668" y="2286"/>
                </a:lnTo>
                <a:lnTo>
                  <a:pt x="6096" y="10668"/>
                </a:lnTo>
                <a:lnTo>
                  <a:pt x="15660" y="10668"/>
                </a:lnTo>
                <a:close/>
              </a:path>
              <a:path w="513714" h="325755">
                <a:moveTo>
                  <a:pt x="196304" y="313944"/>
                </a:moveTo>
                <a:lnTo>
                  <a:pt x="15660" y="10668"/>
                </a:lnTo>
                <a:lnTo>
                  <a:pt x="6096" y="10668"/>
                </a:lnTo>
                <a:lnTo>
                  <a:pt x="6096" y="16070"/>
                </a:lnTo>
                <a:lnTo>
                  <a:pt x="188214" y="322326"/>
                </a:lnTo>
                <a:lnTo>
                  <a:pt x="191262" y="325374"/>
                </a:lnTo>
                <a:lnTo>
                  <a:pt x="193548" y="325374"/>
                </a:lnTo>
                <a:lnTo>
                  <a:pt x="193548" y="313944"/>
                </a:lnTo>
                <a:lnTo>
                  <a:pt x="196304" y="313944"/>
                </a:lnTo>
                <a:close/>
              </a:path>
              <a:path w="513714" h="325755">
                <a:moveTo>
                  <a:pt x="198120" y="316992"/>
                </a:moveTo>
                <a:lnTo>
                  <a:pt x="196304" y="313944"/>
                </a:lnTo>
                <a:lnTo>
                  <a:pt x="193548" y="313944"/>
                </a:lnTo>
                <a:lnTo>
                  <a:pt x="198120" y="316992"/>
                </a:lnTo>
                <a:close/>
              </a:path>
              <a:path w="513714" h="325755">
                <a:moveTo>
                  <a:pt x="198120" y="325374"/>
                </a:moveTo>
                <a:lnTo>
                  <a:pt x="198120" y="316992"/>
                </a:lnTo>
                <a:lnTo>
                  <a:pt x="193548" y="313944"/>
                </a:lnTo>
                <a:lnTo>
                  <a:pt x="193548" y="325374"/>
                </a:lnTo>
                <a:lnTo>
                  <a:pt x="198120" y="325374"/>
                </a:lnTo>
                <a:close/>
              </a:path>
              <a:path w="513714" h="325755">
                <a:moveTo>
                  <a:pt x="507492" y="325374"/>
                </a:moveTo>
                <a:lnTo>
                  <a:pt x="507492" y="313944"/>
                </a:lnTo>
                <a:lnTo>
                  <a:pt x="502920" y="322326"/>
                </a:lnTo>
                <a:lnTo>
                  <a:pt x="497915" y="313944"/>
                </a:lnTo>
                <a:lnTo>
                  <a:pt x="196304" y="313944"/>
                </a:lnTo>
                <a:lnTo>
                  <a:pt x="198120" y="316992"/>
                </a:lnTo>
                <a:lnTo>
                  <a:pt x="198120" y="325374"/>
                </a:lnTo>
                <a:lnTo>
                  <a:pt x="507492" y="325374"/>
                </a:lnTo>
                <a:close/>
              </a:path>
              <a:path w="513714" h="325755">
                <a:moveTo>
                  <a:pt x="320040" y="10668"/>
                </a:moveTo>
                <a:lnTo>
                  <a:pt x="315468" y="8382"/>
                </a:lnTo>
                <a:lnTo>
                  <a:pt x="316832" y="10668"/>
                </a:lnTo>
                <a:lnTo>
                  <a:pt x="320040" y="10668"/>
                </a:lnTo>
                <a:close/>
              </a:path>
              <a:path w="513714" h="325755">
                <a:moveTo>
                  <a:pt x="316832" y="10668"/>
                </a:moveTo>
                <a:lnTo>
                  <a:pt x="315468" y="8382"/>
                </a:lnTo>
                <a:lnTo>
                  <a:pt x="315468" y="10668"/>
                </a:lnTo>
                <a:lnTo>
                  <a:pt x="316832" y="10668"/>
                </a:lnTo>
                <a:close/>
              </a:path>
              <a:path w="513714" h="325755">
                <a:moveTo>
                  <a:pt x="320040" y="16039"/>
                </a:moveTo>
                <a:lnTo>
                  <a:pt x="320040" y="10668"/>
                </a:lnTo>
                <a:lnTo>
                  <a:pt x="316832" y="10668"/>
                </a:lnTo>
                <a:lnTo>
                  <a:pt x="320040" y="16039"/>
                </a:lnTo>
                <a:close/>
              </a:path>
              <a:path w="513714" h="325755">
                <a:moveTo>
                  <a:pt x="507492" y="313944"/>
                </a:moveTo>
                <a:lnTo>
                  <a:pt x="497915" y="313944"/>
                </a:lnTo>
                <a:lnTo>
                  <a:pt x="502920" y="322326"/>
                </a:lnTo>
                <a:lnTo>
                  <a:pt x="507492" y="313944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898904" y="4293108"/>
            <a:ext cx="314706" cy="19796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893570" y="4287773"/>
            <a:ext cx="325755" cy="1990725"/>
          </a:xfrm>
          <a:custGeom>
            <a:avLst/>
            <a:gdLst/>
            <a:ahLst/>
            <a:cxnLst/>
            <a:rect l="l" t="t" r="r" b="b"/>
            <a:pathLst>
              <a:path w="325755" h="1990725">
                <a:moveTo>
                  <a:pt x="325374" y="1990343"/>
                </a:moveTo>
                <a:lnTo>
                  <a:pt x="325374" y="0"/>
                </a:lnTo>
                <a:lnTo>
                  <a:pt x="0" y="0"/>
                </a:lnTo>
                <a:lnTo>
                  <a:pt x="0" y="1990343"/>
                </a:lnTo>
                <a:lnTo>
                  <a:pt x="5334" y="1990343"/>
                </a:lnTo>
                <a:lnTo>
                  <a:pt x="5334" y="10667"/>
                </a:lnTo>
                <a:lnTo>
                  <a:pt x="10668" y="5334"/>
                </a:lnTo>
                <a:lnTo>
                  <a:pt x="10668" y="10667"/>
                </a:lnTo>
                <a:lnTo>
                  <a:pt x="313944" y="10667"/>
                </a:lnTo>
                <a:lnTo>
                  <a:pt x="313944" y="5334"/>
                </a:lnTo>
                <a:lnTo>
                  <a:pt x="320040" y="10667"/>
                </a:lnTo>
                <a:lnTo>
                  <a:pt x="320040" y="1990343"/>
                </a:lnTo>
                <a:lnTo>
                  <a:pt x="325374" y="1990343"/>
                </a:lnTo>
                <a:close/>
              </a:path>
              <a:path w="325755" h="1990725">
                <a:moveTo>
                  <a:pt x="10668" y="10667"/>
                </a:moveTo>
                <a:lnTo>
                  <a:pt x="10668" y="5334"/>
                </a:lnTo>
                <a:lnTo>
                  <a:pt x="5334" y="10667"/>
                </a:lnTo>
                <a:lnTo>
                  <a:pt x="10668" y="10667"/>
                </a:lnTo>
                <a:close/>
              </a:path>
              <a:path w="325755" h="1990725">
                <a:moveTo>
                  <a:pt x="10668" y="1978914"/>
                </a:moveTo>
                <a:lnTo>
                  <a:pt x="10668" y="10667"/>
                </a:lnTo>
                <a:lnTo>
                  <a:pt x="5334" y="10667"/>
                </a:lnTo>
                <a:lnTo>
                  <a:pt x="5334" y="1978914"/>
                </a:lnTo>
                <a:lnTo>
                  <a:pt x="10668" y="1978914"/>
                </a:lnTo>
                <a:close/>
              </a:path>
              <a:path w="325755" h="1990725">
                <a:moveTo>
                  <a:pt x="320040" y="1978914"/>
                </a:moveTo>
                <a:lnTo>
                  <a:pt x="5334" y="1978914"/>
                </a:lnTo>
                <a:lnTo>
                  <a:pt x="10668" y="1985010"/>
                </a:lnTo>
                <a:lnTo>
                  <a:pt x="10668" y="1990343"/>
                </a:lnTo>
                <a:lnTo>
                  <a:pt x="313944" y="1990343"/>
                </a:lnTo>
                <a:lnTo>
                  <a:pt x="313944" y="1985010"/>
                </a:lnTo>
                <a:lnTo>
                  <a:pt x="320040" y="1978914"/>
                </a:lnTo>
                <a:close/>
              </a:path>
              <a:path w="325755" h="1990725">
                <a:moveTo>
                  <a:pt x="10668" y="1990343"/>
                </a:moveTo>
                <a:lnTo>
                  <a:pt x="10668" y="1985010"/>
                </a:lnTo>
                <a:lnTo>
                  <a:pt x="5334" y="1978914"/>
                </a:lnTo>
                <a:lnTo>
                  <a:pt x="5334" y="1990343"/>
                </a:lnTo>
                <a:lnTo>
                  <a:pt x="10668" y="1990343"/>
                </a:lnTo>
                <a:close/>
              </a:path>
              <a:path w="325755" h="1990725">
                <a:moveTo>
                  <a:pt x="320040" y="10667"/>
                </a:moveTo>
                <a:lnTo>
                  <a:pt x="313944" y="5334"/>
                </a:lnTo>
                <a:lnTo>
                  <a:pt x="313944" y="10667"/>
                </a:lnTo>
                <a:lnTo>
                  <a:pt x="320040" y="10667"/>
                </a:lnTo>
                <a:close/>
              </a:path>
              <a:path w="325755" h="1990725">
                <a:moveTo>
                  <a:pt x="320040" y="1978914"/>
                </a:moveTo>
                <a:lnTo>
                  <a:pt x="320040" y="10667"/>
                </a:lnTo>
                <a:lnTo>
                  <a:pt x="313944" y="10667"/>
                </a:lnTo>
                <a:lnTo>
                  <a:pt x="313944" y="1978914"/>
                </a:lnTo>
                <a:lnTo>
                  <a:pt x="320040" y="1978914"/>
                </a:lnTo>
                <a:close/>
              </a:path>
              <a:path w="325755" h="1990725">
                <a:moveTo>
                  <a:pt x="320040" y="1990343"/>
                </a:moveTo>
                <a:lnTo>
                  <a:pt x="320040" y="1978914"/>
                </a:lnTo>
                <a:lnTo>
                  <a:pt x="313944" y="1985010"/>
                </a:lnTo>
                <a:lnTo>
                  <a:pt x="313944" y="1990343"/>
                </a:lnTo>
                <a:lnTo>
                  <a:pt x="320040" y="199034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709927" y="3978402"/>
            <a:ext cx="200406" cy="230505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704594" y="3972305"/>
            <a:ext cx="200025" cy="2306955"/>
          </a:xfrm>
          <a:custGeom>
            <a:avLst/>
            <a:gdLst/>
            <a:ahLst/>
            <a:cxnLst/>
            <a:rect l="l" t="t" r="r" b="b"/>
            <a:pathLst>
              <a:path w="200025" h="2306954">
                <a:moveTo>
                  <a:pt x="11303" y="6132"/>
                </a:moveTo>
                <a:lnTo>
                  <a:pt x="9905" y="3810"/>
                </a:lnTo>
                <a:lnTo>
                  <a:pt x="9143" y="1524"/>
                </a:lnTo>
                <a:lnTo>
                  <a:pt x="6095" y="0"/>
                </a:lnTo>
                <a:lnTo>
                  <a:pt x="1523" y="1524"/>
                </a:lnTo>
                <a:lnTo>
                  <a:pt x="0" y="3810"/>
                </a:lnTo>
                <a:lnTo>
                  <a:pt x="0" y="1988058"/>
                </a:lnTo>
                <a:lnTo>
                  <a:pt x="762" y="1988820"/>
                </a:lnTo>
                <a:lnTo>
                  <a:pt x="761" y="9144"/>
                </a:lnTo>
                <a:lnTo>
                  <a:pt x="11303" y="6132"/>
                </a:lnTo>
                <a:close/>
              </a:path>
              <a:path w="200025" h="2306954">
                <a:moveTo>
                  <a:pt x="199644" y="2302764"/>
                </a:moveTo>
                <a:lnTo>
                  <a:pt x="199643" y="318516"/>
                </a:lnTo>
                <a:lnTo>
                  <a:pt x="198881" y="317754"/>
                </a:lnTo>
                <a:lnTo>
                  <a:pt x="11303" y="6132"/>
                </a:lnTo>
                <a:lnTo>
                  <a:pt x="761" y="9144"/>
                </a:lnTo>
                <a:lnTo>
                  <a:pt x="188975" y="322581"/>
                </a:lnTo>
                <a:lnTo>
                  <a:pt x="188975" y="320802"/>
                </a:lnTo>
                <a:lnTo>
                  <a:pt x="189737" y="323850"/>
                </a:lnTo>
                <a:lnTo>
                  <a:pt x="189738" y="2282202"/>
                </a:lnTo>
                <a:lnTo>
                  <a:pt x="198882" y="2297430"/>
                </a:lnTo>
                <a:lnTo>
                  <a:pt x="198882" y="2303907"/>
                </a:lnTo>
                <a:lnTo>
                  <a:pt x="199644" y="2302764"/>
                </a:lnTo>
                <a:close/>
              </a:path>
              <a:path w="200025" h="2306954">
                <a:moveTo>
                  <a:pt x="11430" y="1985261"/>
                </a:moveTo>
                <a:lnTo>
                  <a:pt x="11429" y="26909"/>
                </a:lnTo>
                <a:lnTo>
                  <a:pt x="761" y="9144"/>
                </a:lnTo>
                <a:lnTo>
                  <a:pt x="762" y="1988820"/>
                </a:lnTo>
                <a:lnTo>
                  <a:pt x="9906" y="2004010"/>
                </a:lnTo>
                <a:lnTo>
                  <a:pt x="9906" y="1982724"/>
                </a:lnTo>
                <a:lnTo>
                  <a:pt x="11430" y="1985261"/>
                </a:lnTo>
                <a:close/>
              </a:path>
              <a:path w="200025" h="2306954">
                <a:moveTo>
                  <a:pt x="198882" y="2297430"/>
                </a:moveTo>
                <a:lnTo>
                  <a:pt x="9906" y="1982724"/>
                </a:lnTo>
                <a:lnTo>
                  <a:pt x="11430" y="1985772"/>
                </a:lnTo>
                <a:lnTo>
                  <a:pt x="11430" y="2006542"/>
                </a:lnTo>
                <a:lnTo>
                  <a:pt x="188976" y="2301498"/>
                </a:lnTo>
                <a:lnTo>
                  <a:pt x="188976" y="2300478"/>
                </a:lnTo>
                <a:lnTo>
                  <a:pt x="198882" y="2297430"/>
                </a:lnTo>
                <a:close/>
              </a:path>
              <a:path w="200025" h="2306954">
                <a:moveTo>
                  <a:pt x="11430" y="2006542"/>
                </a:moveTo>
                <a:lnTo>
                  <a:pt x="11430" y="1985772"/>
                </a:lnTo>
                <a:lnTo>
                  <a:pt x="9906" y="1982724"/>
                </a:lnTo>
                <a:lnTo>
                  <a:pt x="9906" y="2004010"/>
                </a:lnTo>
                <a:lnTo>
                  <a:pt x="11430" y="2006542"/>
                </a:lnTo>
                <a:close/>
              </a:path>
              <a:path w="200025" h="2306954">
                <a:moveTo>
                  <a:pt x="11429" y="6341"/>
                </a:moveTo>
                <a:lnTo>
                  <a:pt x="11429" y="6096"/>
                </a:lnTo>
                <a:lnTo>
                  <a:pt x="11429" y="6341"/>
                </a:lnTo>
                <a:close/>
              </a:path>
              <a:path w="200025" h="2306954">
                <a:moveTo>
                  <a:pt x="189737" y="323850"/>
                </a:moveTo>
                <a:lnTo>
                  <a:pt x="188975" y="320802"/>
                </a:lnTo>
                <a:lnTo>
                  <a:pt x="188975" y="322581"/>
                </a:lnTo>
                <a:lnTo>
                  <a:pt x="189737" y="323850"/>
                </a:lnTo>
                <a:close/>
              </a:path>
              <a:path w="200025" h="2306954">
                <a:moveTo>
                  <a:pt x="189738" y="2282202"/>
                </a:moveTo>
                <a:lnTo>
                  <a:pt x="189737" y="323850"/>
                </a:lnTo>
                <a:lnTo>
                  <a:pt x="188975" y="322581"/>
                </a:lnTo>
                <a:lnTo>
                  <a:pt x="188976" y="2280933"/>
                </a:lnTo>
                <a:lnTo>
                  <a:pt x="189738" y="2282202"/>
                </a:lnTo>
                <a:close/>
              </a:path>
              <a:path w="200025" h="2306954">
                <a:moveTo>
                  <a:pt x="198882" y="2303907"/>
                </a:moveTo>
                <a:lnTo>
                  <a:pt x="198882" y="2297430"/>
                </a:lnTo>
                <a:lnTo>
                  <a:pt x="188976" y="2300478"/>
                </a:lnTo>
                <a:lnTo>
                  <a:pt x="188976" y="2301498"/>
                </a:lnTo>
                <a:lnTo>
                  <a:pt x="189738" y="2302764"/>
                </a:lnTo>
                <a:lnTo>
                  <a:pt x="191262" y="2305050"/>
                </a:lnTo>
                <a:lnTo>
                  <a:pt x="193548" y="2306574"/>
                </a:lnTo>
                <a:lnTo>
                  <a:pt x="198120" y="2305050"/>
                </a:lnTo>
                <a:lnTo>
                  <a:pt x="198882" y="2303907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709927" y="3978402"/>
            <a:ext cx="514350" cy="3238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704594" y="3973067"/>
            <a:ext cx="514350" cy="325755"/>
          </a:xfrm>
          <a:custGeom>
            <a:avLst/>
            <a:gdLst/>
            <a:ahLst/>
            <a:cxnLst/>
            <a:rect l="l" t="t" r="r" b="b"/>
            <a:pathLst>
              <a:path w="514350" h="325754">
                <a:moveTo>
                  <a:pt x="514350" y="320801"/>
                </a:moveTo>
                <a:lnTo>
                  <a:pt x="514350" y="318515"/>
                </a:lnTo>
                <a:lnTo>
                  <a:pt x="513588" y="316991"/>
                </a:lnTo>
                <a:lnTo>
                  <a:pt x="326136" y="3047"/>
                </a:lnTo>
                <a:lnTo>
                  <a:pt x="325374" y="761"/>
                </a:lnTo>
                <a:lnTo>
                  <a:pt x="323088" y="0"/>
                </a:lnTo>
                <a:lnTo>
                  <a:pt x="3810" y="0"/>
                </a:lnTo>
                <a:lnTo>
                  <a:pt x="1524" y="761"/>
                </a:lnTo>
                <a:lnTo>
                  <a:pt x="762" y="3047"/>
                </a:lnTo>
                <a:lnTo>
                  <a:pt x="0" y="4571"/>
                </a:lnTo>
                <a:lnTo>
                  <a:pt x="0" y="6857"/>
                </a:lnTo>
                <a:lnTo>
                  <a:pt x="762" y="8381"/>
                </a:lnTo>
                <a:lnTo>
                  <a:pt x="5334" y="15995"/>
                </a:lnTo>
                <a:lnTo>
                  <a:pt x="5334" y="11429"/>
                </a:lnTo>
                <a:lnTo>
                  <a:pt x="9906" y="3047"/>
                </a:lnTo>
                <a:lnTo>
                  <a:pt x="14951" y="11429"/>
                </a:lnTo>
                <a:lnTo>
                  <a:pt x="316992" y="11429"/>
                </a:lnTo>
                <a:lnTo>
                  <a:pt x="316992" y="8381"/>
                </a:lnTo>
                <a:lnTo>
                  <a:pt x="321564" y="11429"/>
                </a:lnTo>
                <a:lnTo>
                  <a:pt x="321564" y="16089"/>
                </a:lnTo>
                <a:lnTo>
                  <a:pt x="498709" y="314705"/>
                </a:lnTo>
                <a:lnTo>
                  <a:pt x="509016" y="314705"/>
                </a:lnTo>
                <a:lnTo>
                  <a:pt x="509016" y="325373"/>
                </a:lnTo>
                <a:lnTo>
                  <a:pt x="510540" y="325373"/>
                </a:lnTo>
                <a:lnTo>
                  <a:pt x="512826" y="324611"/>
                </a:lnTo>
                <a:lnTo>
                  <a:pt x="513588" y="322325"/>
                </a:lnTo>
                <a:lnTo>
                  <a:pt x="514350" y="320801"/>
                </a:lnTo>
                <a:close/>
              </a:path>
              <a:path w="514350" h="325754">
                <a:moveTo>
                  <a:pt x="14951" y="11429"/>
                </a:moveTo>
                <a:lnTo>
                  <a:pt x="9906" y="3047"/>
                </a:lnTo>
                <a:lnTo>
                  <a:pt x="5334" y="11429"/>
                </a:lnTo>
                <a:lnTo>
                  <a:pt x="14951" y="11429"/>
                </a:lnTo>
                <a:close/>
              </a:path>
              <a:path w="514350" h="325754">
                <a:moveTo>
                  <a:pt x="197505" y="314705"/>
                </a:moveTo>
                <a:lnTo>
                  <a:pt x="14951" y="11429"/>
                </a:lnTo>
                <a:lnTo>
                  <a:pt x="5334" y="11429"/>
                </a:lnTo>
                <a:lnTo>
                  <a:pt x="5334" y="15995"/>
                </a:lnTo>
                <a:lnTo>
                  <a:pt x="189738" y="323087"/>
                </a:lnTo>
                <a:lnTo>
                  <a:pt x="190500" y="324611"/>
                </a:lnTo>
                <a:lnTo>
                  <a:pt x="192786" y="325373"/>
                </a:lnTo>
                <a:lnTo>
                  <a:pt x="194310" y="325373"/>
                </a:lnTo>
                <a:lnTo>
                  <a:pt x="194310" y="314705"/>
                </a:lnTo>
                <a:lnTo>
                  <a:pt x="197505" y="314705"/>
                </a:lnTo>
                <a:close/>
              </a:path>
              <a:path w="514350" h="325754">
                <a:moveTo>
                  <a:pt x="198882" y="316991"/>
                </a:moveTo>
                <a:lnTo>
                  <a:pt x="197505" y="314705"/>
                </a:lnTo>
                <a:lnTo>
                  <a:pt x="194310" y="314705"/>
                </a:lnTo>
                <a:lnTo>
                  <a:pt x="198882" y="316991"/>
                </a:lnTo>
                <a:close/>
              </a:path>
              <a:path w="514350" h="325754">
                <a:moveTo>
                  <a:pt x="198882" y="325373"/>
                </a:moveTo>
                <a:lnTo>
                  <a:pt x="198882" y="316991"/>
                </a:lnTo>
                <a:lnTo>
                  <a:pt x="194310" y="314705"/>
                </a:lnTo>
                <a:lnTo>
                  <a:pt x="194310" y="325373"/>
                </a:lnTo>
                <a:lnTo>
                  <a:pt x="198882" y="325373"/>
                </a:lnTo>
                <a:close/>
              </a:path>
              <a:path w="514350" h="325754">
                <a:moveTo>
                  <a:pt x="509016" y="325373"/>
                </a:moveTo>
                <a:lnTo>
                  <a:pt x="509016" y="314705"/>
                </a:lnTo>
                <a:lnTo>
                  <a:pt x="503682" y="323087"/>
                </a:lnTo>
                <a:lnTo>
                  <a:pt x="498709" y="314705"/>
                </a:lnTo>
                <a:lnTo>
                  <a:pt x="197505" y="314705"/>
                </a:lnTo>
                <a:lnTo>
                  <a:pt x="198882" y="316991"/>
                </a:lnTo>
                <a:lnTo>
                  <a:pt x="198882" y="325373"/>
                </a:lnTo>
                <a:lnTo>
                  <a:pt x="509016" y="325373"/>
                </a:lnTo>
                <a:close/>
              </a:path>
              <a:path w="514350" h="325754">
                <a:moveTo>
                  <a:pt x="321564" y="11429"/>
                </a:moveTo>
                <a:lnTo>
                  <a:pt x="316992" y="8381"/>
                </a:lnTo>
                <a:lnTo>
                  <a:pt x="318800" y="11429"/>
                </a:lnTo>
                <a:lnTo>
                  <a:pt x="321564" y="11429"/>
                </a:lnTo>
                <a:close/>
              </a:path>
              <a:path w="514350" h="325754">
                <a:moveTo>
                  <a:pt x="318800" y="11429"/>
                </a:moveTo>
                <a:lnTo>
                  <a:pt x="316992" y="8381"/>
                </a:lnTo>
                <a:lnTo>
                  <a:pt x="316992" y="11429"/>
                </a:lnTo>
                <a:lnTo>
                  <a:pt x="318800" y="11429"/>
                </a:lnTo>
                <a:close/>
              </a:path>
              <a:path w="514350" h="325754">
                <a:moveTo>
                  <a:pt x="321564" y="16089"/>
                </a:moveTo>
                <a:lnTo>
                  <a:pt x="321564" y="11429"/>
                </a:lnTo>
                <a:lnTo>
                  <a:pt x="318800" y="11429"/>
                </a:lnTo>
                <a:lnTo>
                  <a:pt x="321564" y="16089"/>
                </a:lnTo>
                <a:close/>
              </a:path>
              <a:path w="514350" h="325754">
                <a:moveTo>
                  <a:pt x="509016" y="314705"/>
                </a:moveTo>
                <a:lnTo>
                  <a:pt x="498709" y="314705"/>
                </a:lnTo>
                <a:lnTo>
                  <a:pt x="503682" y="323087"/>
                </a:lnTo>
                <a:lnTo>
                  <a:pt x="509016" y="314705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584960" y="3717035"/>
            <a:ext cx="313944" cy="25557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578863" y="3710940"/>
            <a:ext cx="325755" cy="2567305"/>
          </a:xfrm>
          <a:custGeom>
            <a:avLst/>
            <a:gdLst/>
            <a:ahLst/>
            <a:cxnLst/>
            <a:rect l="l" t="t" r="r" b="b"/>
            <a:pathLst>
              <a:path w="325755" h="2567304">
                <a:moveTo>
                  <a:pt x="325374" y="2567178"/>
                </a:moveTo>
                <a:lnTo>
                  <a:pt x="325374" y="0"/>
                </a:lnTo>
                <a:lnTo>
                  <a:pt x="0" y="0"/>
                </a:lnTo>
                <a:lnTo>
                  <a:pt x="0" y="2567178"/>
                </a:lnTo>
                <a:lnTo>
                  <a:pt x="6096" y="2567178"/>
                </a:lnTo>
                <a:lnTo>
                  <a:pt x="6096" y="11430"/>
                </a:lnTo>
                <a:lnTo>
                  <a:pt x="11430" y="6096"/>
                </a:lnTo>
                <a:lnTo>
                  <a:pt x="11430" y="11430"/>
                </a:lnTo>
                <a:lnTo>
                  <a:pt x="314706" y="11430"/>
                </a:lnTo>
                <a:lnTo>
                  <a:pt x="314706" y="6096"/>
                </a:lnTo>
                <a:lnTo>
                  <a:pt x="320040" y="11430"/>
                </a:lnTo>
                <a:lnTo>
                  <a:pt x="320040" y="2567178"/>
                </a:lnTo>
                <a:lnTo>
                  <a:pt x="325374" y="2567178"/>
                </a:lnTo>
                <a:close/>
              </a:path>
              <a:path w="325755" h="2567304">
                <a:moveTo>
                  <a:pt x="11430" y="11430"/>
                </a:moveTo>
                <a:lnTo>
                  <a:pt x="11430" y="6096"/>
                </a:lnTo>
                <a:lnTo>
                  <a:pt x="6096" y="11430"/>
                </a:lnTo>
                <a:lnTo>
                  <a:pt x="11430" y="11430"/>
                </a:lnTo>
                <a:close/>
              </a:path>
              <a:path w="325755" h="2567304">
                <a:moveTo>
                  <a:pt x="11430" y="2555748"/>
                </a:moveTo>
                <a:lnTo>
                  <a:pt x="11430" y="11430"/>
                </a:lnTo>
                <a:lnTo>
                  <a:pt x="6096" y="11430"/>
                </a:lnTo>
                <a:lnTo>
                  <a:pt x="6096" y="2555748"/>
                </a:lnTo>
                <a:lnTo>
                  <a:pt x="11430" y="2555748"/>
                </a:lnTo>
                <a:close/>
              </a:path>
              <a:path w="325755" h="2567304">
                <a:moveTo>
                  <a:pt x="320040" y="2555748"/>
                </a:moveTo>
                <a:lnTo>
                  <a:pt x="6096" y="2555748"/>
                </a:lnTo>
                <a:lnTo>
                  <a:pt x="11430" y="2561844"/>
                </a:lnTo>
                <a:lnTo>
                  <a:pt x="11430" y="2567178"/>
                </a:lnTo>
                <a:lnTo>
                  <a:pt x="314706" y="2567178"/>
                </a:lnTo>
                <a:lnTo>
                  <a:pt x="314706" y="2561844"/>
                </a:lnTo>
                <a:lnTo>
                  <a:pt x="320040" y="2555748"/>
                </a:lnTo>
                <a:close/>
              </a:path>
              <a:path w="325755" h="2567304">
                <a:moveTo>
                  <a:pt x="11430" y="2567178"/>
                </a:moveTo>
                <a:lnTo>
                  <a:pt x="11430" y="2561844"/>
                </a:lnTo>
                <a:lnTo>
                  <a:pt x="6096" y="2555748"/>
                </a:lnTo>
                <a:lnTo>
                  <a:pt x="6096" y="2567178"/>
                </a:lnTo>
                <a:lnTo>
                  <a:pt x="11430" y="2567178"/>
                </a:lnTo>
                <a:close/>
              </a:path>
              <a:path w="325755" h="2567304">
                <a:moveTo>
                  <a:pt x="320040" y="11430"/>
                </a:moveTo>
                <a:lnTo>
                  <a:pt x="314706" y="6096"/>
                </a:lnTo>
                <a:lnTo>
                  <a:pt x="314706" y="11430"/>
                </a:lnTo>
                <a:lnTo>
                  <a:pt x="320040" y="11430"/>
                </a:lnTo>
                <a:close/>
              </a:path>
              <a:path w="325755" h="2567304">
                <a:moveTo>
                  <a:pt x="320040" y="2555748"/>
                </a:moveTo>
                <a:lnTo>
                  <a:pt x="320040" y="11430"/>
                </a:lnTo>
                <a:lnTo>
                  <a:pt x="314706" y="11430"/>
                </a:lnTo>
                <a:lnTo>
                  <a:pt x="314706" y="2555748"/>
                </a:lnTo>
                <a:lnTo>
                  <a:pt x="320040" y="2555748"/>
                </a:lnTo>
                <a:close/>
              </a:path>
              <a:path w="325755" h="2567304">
                <a:moveTo>
                  <a:pt x="320040" y="2567178"/>
                </a:moveTo>
                <a:lnTo>
                  <a:pt x="320040" y="2555748"/>
                </a:lnTo>
                <a:lnTo>
                  <a:pt x="314706" y="2561844"/>
                </a:lnTo>
                <a:lnTo>
                  <a:pt x="314706" y="2567178"/>
                </a:lnTo>
                <a:lnTo>
                  <a:pt x="320040" y="2567178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386077" y="3402329"/>
            <a:ext cx="209550" cy="288112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380744" y="3396234"/>
            <a:ext cx="209550" cy="2882900"/>
          </a:xfrm>
          <a:custGeom>
            <a:avLst/>
            <a:gdLst/>
            <a:ahLst/>
            <a:cxnLst/>
            <a:rect l="l" t="t" r="r" b="b"/>
            <a:pathLst>
              <a:path w="209550" h="2882900">
                <a:moveTo>
                  <a:pt x="209550" y="2878836"/>
                </a:moveTo>
                <a:lnTo>
                  <a:pt x="209550" y="318516"/>
                </a:lnTo>
                <a:lnTo>
                  <a:pt x="208788" y="317754"/>
                </a:lnTo>
                <a:lnTo>
                  <a:pt x="9906" y="3048"/>
                </a:lnTo>
                <a:lnTo>
                  <a:pt x="9144" y="762"/>
                </a:lnTo>
                <a:lnTo>
                  <a:pt x="6096" y="0"/>
                </a:lnTo>
                <a:lnTo>
                  <a:pt x="1524" y="1524"/>
                </a:lnTo>
                <a:lnTo>
                  <a:pt x="0" y="3810"/>
                </a:lnTo>
                <a:lnTo>
                  <a:pt x="0" y="2564130"/>
                </a:lnTo>
                <a:lnTo>
                  <a:pt x="762" y="2564892"/>
                </a:lnTo>
                <a:lnTo>
                  <a:pt x="762" y="9144"/>
                </a:lnTo>
                <a:lnTo>
                  <a:pt x="11430" y="6096"/>
                </a:lnTo>
                <a:lnTo>
                  <a:pt x="11430" y="26048"/>
                </a:lnTo>
                <a:lnTo>
                  <a:pt x="198120" y="321880"/>
                </a:lnTo>
                <a:lnTo>
                  <a:pt x="198120" y="320802"/>
                </a:lnTo>
                <a:lnTo>
                  <a:pt x="198882" y="323088"/>
                </a:lnTo>
                <a:lnTo>
                  <a:pt x="198882" y="2857826"/>
                </a:lnTo>
                <a:lnTo>
                  <a:pt x="208788" y="2873502"/>
                </a:lnTo>
                <a:lnTo>
                  <a:pt x="208788" y="2879979"/>
                </a:lnTo>
                <a:lnTo>
                  <a:pt x="209550" y="2878836"/>
                </a:lnTo>
                <a:close/>
              </a:path>
              <a:path w="209550" h="2882900">
                <a:moveTo>
                  <a:pt x="11430" y="26048"/>
                </a:moveTo>
                <a:lnTo>
                  <a:pt x="11430" y="6096"/>
                </a:lnTo>
                <a:lnTo>
                  <a:pt x="762" y="9144"/>
                </a:lnTo>
                <a:lnTo>
                  <a:pt x="11430" y="26048"/>
                </a:lnTo>
                <a:close/>
              </a:path>
              <a:path w="209550" h="2882900">
                <a:moveTo>
                  <a:pt x="11430" y="2561207"/>
                </a:moveTo>
                <a:lnTo>
                  <a:pt x="11430" y="26048"/>
                </a:lnTo>
                <a:lnTo>
                  <a:pt x="762" y="9144"/>
                </a:lnTo>
                <a:lnTo>
                  <a:pt x="762" y="2564892"/>
                </a:lnTo>
                <a:lnTo>
                  <a:pt x="9906" y="2579416"/>
                </a:lnTo>
                <a:lnTo>
                  <a:pt x="9906" y="2558796"/>
                </a:lnTo>
                <a:lnTo>
                  <a:pt x="11430" y="2561207"/>
                </a:lnTo>
                <a:close/>
              </a:path>
              <a:path w="209550" h="2882900">
                <a:moveTo>
                  <a:pt x="208788" y="2873502"/>
                </a:moveTo>
                <a:lnTo>
                  <a:pt x="9906" y="2558796"/>
                </a:lnTo>
                <a:lnTo>
                  <a:pt x="11430" y="2561844"/>
                </a:lnTo>
                <a:lnTo>
                  <a:pt x="11430" y="2581837"/>
                </a:lnTo>
                <a:lnTo>
                  <a:pt x="198120" y="2878387"/>
                </a:lnTo>
                <a:lnTo>
                  <a:pt x="198120" y="2876550"/>
                </a:lnTo>
                <a:lnTo>
                  <a:pt x="208788" y="2873502"/>
                </a:lnTo>
                <a:close/>
              </a:path>
              <a:path w="209550" h="2882900">
                <a:moveTo>
                  <a:pt x="11430" y="2581837"/>
                </a:moveTo>
                <a:lnTo>
                  <a:pt x="11430" y="2561844"/>
                </a:lnTo>
                <a:lnTo>
                  <a:pt x="9906" y="2558796"/>
                </a:lnTo>
                <a:lnTo>
                  <a:pt x="9906" y="2579416"/>
                </a:lnTo>
                <a:lnTo>
                  <a:pt x="11430" y="2581837"/>
                </a:lnTo>
                <a:close/>
              </a:path>
              <a:path w="209550" h="2882900">
                <a:moveTo>
                  <a:pt x="198882" y="323088"/>
                </a:moveTo>
                <a:lnTo>
                  <a:pt x="198120" y="320802"/>
                </a:lnTo>
                <a:lnTo>
                  <a:pt x="198120" y="321880"/>
                </a:lnTo>
                <a:lnTo>
                  <a:pt x="198882" y="323088"/>
                </a:lnTo>
                <a:close/>
              </a:path>
              <a:path w="209550" h="2882900">
                <a:moveTo>
                  <a:pt x="198882" y="2857826"/>
                </a:moveTo>
                <a:lnTo>
                  <a:pt x="198882" y="323088"/>
                </a:lnTo>
                <a:lnTo>
                  <a:pt x="198120" y="321880"/>
                </a:lnTo>
                <a:lnTo>
                  <a:pt x="198120" y="2856621"/>
                </a:lnTo>
                <a:lnTo>
                  <a:pt x="198882" y="2857826"/>
                </a:lnTo>
                <a:close/>
              </a:path>
              <a:path w="209550" h="2882900">
                <a:moveTo>
                  <a:pt x="208788" y="2879979"/>
                </a:moveTo>
                <a:lnTo>
                  <a:pt x="208788" y="2873502"/>
                </a:lnTo>
                <a:lnTo>
                  <a:pt x="198120" y="2876550"/>
                </a:lnTo>
                <a:lnTo>
                  <a:pt x="198120" y="2878387"/>
                </a:lnTo>
                <a:lnTo>
                  <a:pt x="198882" y="2879598"/>
                </a:lnTo>
                <a:lnTo>
                  <a:pt x="200406" y="2881122"/>
                </a:lnTo>
                <a:lnTo>
                  <a:pt x="203454" y="2882646"/>
                </a:lnTo>
                <a:lnTo>
                  <a:pt x="208026" y="2881122"/>
                </a:lnTo>
                <a:lnTo>
                  <a:pt x="208788" y="2879979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386077" y="3402329"/>
            <a:ext cx="524256" cy="32385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1380744" y="3396996"/>
            <a:ext cx="524510" cy="325755"/>
          </a:xfrm>
          <a:custGeom>
            <a:avLst/>
            <a:gdLst/>
            <a:ahLst/>
            <a:cxnLst/>
            <a:rect l="l" t="t" r="r" b="b"/>
            <a:pathLst>
              <a:path w="524510" h="325754">
                <a:moveTo>
                  <a:pt x="524255" y="320801"/>
                </a:moveTo>
                <a:lnTo>
                  <a:pt x="524255" y="318515"/>
                </a:lnTo>
                <a:lnTo>
                  <a:pt x="522731" y="316991"/>
                </a:lnTo>
                <a:lnTo>
                  <a:pt x="333755" y="2285"/>
                </a:lnTo>
                <a:lnTo>
                  <a:pt x="332993" y="761"/>
                </a:lnTo>
                <a:lnTo>
                  <a:pt x="331469" y="0"/>
                </a:lnTo>
                <a:lnTo>
                  <a:pt x="3809" y="0"/>
                </a:lnTo>
                <a:lnTo>
                  <a:pt x="1523" y="761"/>
                </a:lnTo>
                <a:lnTo>
                  <a:pt x="761" y="3047"/>
                </a:lnTo>
                <a:lnTo>
                  <a:pt x="0" y="4571"/>
                </a:lnTo>
                <a:lnTo>
                  <a:pt x="0" y="6857"/>
                </a:lnTo>
                <a:lnTo>
                  <a:pt x="761" y="8381"/>
                </a:lnTo>
                <a:lnTo>
                  <a:pt x="5333" y="15626"/>
                </a:lnTo>
                <a:lnTo>
                  <a:pt x="5333" y="10667"/>
                </a:lnTo>
                <a:lnTo>
                  <a:pt x="9905" y="2285"/>
                </a:lnTo>
                <a:lnTo>
                  <a:pt x="15203" y="10667"/>
                </a:lnTo>
                <a:lnTo>
                  <a:pt x="324611" y="10667"/>
                </a:lnTo>
                <a:lnTo>
                  <a:pt x="324611" y="8381"/>
                </a:lnTo>
                <a:lnTo>
                  <a:pt x="329183" y="10667"/>
                </a:lnTo>
                <a:lnTo>
                  <a:pt x="329183" y="15977"/>
                </a:lnTo>
                <a:lnTo>
                  <a:pt x="508542" y="313943"/>
                </a:lnTo>
                <a:lnTo>
                  <a:pt x="518159" y="313943"/>
                </a:lnTo>
                <a:lnTo>
                  <a:pt x="518159" y="325373"/>
                </a:lnTo>
                <a:lnTo>
                  <a:pt x="520445" y="325373"/>
                </a:lnTo>
                <a:lnTo>
                  <a:pt x="521969" y="323849"/>
                </a:lnTo>
                <a:lnTo>
                  <a:pt x="522731" y="322325"/>
                </a:lnTo>
                <a:lnTo>
                  <a:pt x="524255" y="320801"/>
                </a:lnTo>
                <a:close/>
              </a:path>
              <a:path w="524510" h="325754">
                <a:moveTo>
                  <a:pt x="15203" y="10667"/>
                </a:moveTo>
                <a:lnTo>
                  <a:pt x="9905" y="2285"/>
                </a:lnTo>
                <a:lnTo>
                  <a:pt x="5333" y="10667"/>
                </a:lnTo>
                <a:lnTo>
                  <a:pt x="15203" y="10667"/>
                </a:lnTo>
                <a:close/>
              </a:path>
              <a:path w="524510" h="325754">
                <a:moveTo>
                  <a:pt x="206861" y="313943"/>
                </a:moveTo>
                <a:lnTo>
                  <a:pt x="15203" y="10667"/>
                </a:lnTo>
                <a:lnTo>
                  <a:pt x="5333" y="10667"/>
                </a:lnTo>
                <a:lnTo>
                  <a:pt x="5333" y="15626"/>
                </a:lnTo>
                <a:lnTo>
                  <a:pt x="198881" y="322325"/>
                </a:lnTo>
                <a:lnTo>
                  <a:pt x="200405" y="324611"/>
                </a:lnTo>
                <a:lnTo>
                  <a:pt x="201929" y="325373"/>
                </a:lnTo>
                <a:lnTo>
                  <a:pt x="204215" y="325373"/>
                </a:lnTo>
                <a:lnTo>
                  <a:pt x="204215" y="313943"/>
                </a:lnTo>
                <a:lnTo>
                  <a:pt x="206861" y="313943"/>
                </a:lnTo>
                <a:close/>
              </a:path>
              <a:path w="524510" h="325754">
                <a:moveTo>
                  <a:pt x="208787" y="316991"/>
                </a:moveTo>
                <a:lnTo>
                  <a:pt x="206861" y="313943"/>
                </a:lnTo>
                <a:lnTo>
                  <a:pt x="204215" y="313943"/>
                </a:lnTo>
                <a:lnTo>
                  <a:pt x="208787" y="316991"/>
                </a:lnTo>
                <a:close/>
              </a:path>
              <a:path w="524510" h="325754">
                <a:moveTo>
                  <a:pt x="208787" y="325373"/>
                </a:moveTo>
                <a:lnTo>
                  <a:pt x="208787" y="316991"/>
                </a:lnTo>
                <a:lnTo>
                  <a:pt x="204215" y="313943"/>
                </a:lnTo>
                <a:lnTo>
                  <a:pt x="204215" y="325373"/>
                </a:lnTo>
                <a:lnTo>
                  <a:pt x="208787" y="325373"/>
                </a:lnTo>
                <a:close/>
              </a:path>
              <a:path w="524510" h="325754">
                <a:moveTo>
                  <a:pt x="518159" y="325373"/>
                </a:moveTo>
                <a:lnTo>
                  <a:pt x="518159" y="313943"/>
                </a:lnTo>
                <a:lnTo>
                  <a:pt x="513588" y="322325"/>
                </a:lnTo>
                <a:lnTo>
                  <a:pt x="508542" y="313943"/>
                </a:lnTo>
                <a:lnTo>
                  <a:pt x="206861" y="313943"/>
                </a:lnTo>
                <a:lnTo>
                  <a:pt x="208787" y="316991"/>
                </a:lnTo>
                <a:lnTo>
                  <a:pt x="208787" y="325373"/>
                </a:lnTo>
                <a:lnTo>
                  <a:pt x="518159" y="325373"/>
                </a:lnTo>
                <a:close/>
              </a:path>
              <a:path w="524510" h="325754">
                <a:moveTo>
                  <a:pt x="329183" y="10667"/>
                </a:moveTo>
                <a:lnTo>
                  <a:pt x="324611" y="8381"/>
                </a:lnTo>
                <a:lnTo>
                  <a:pt x="325988" y="10667"/>
                </a:lnTo>
                <a:lnTo>
                  <a:pt x="329183" y="10667"/>
                </a:lnTo>
                <a:close/>
              </a:path>
              <a:path w="524510" h="325754">
                <a:moveTo>
                  <a:pt x="325988" y="10667"/>
                </a:moveTo>
                <a:lnTo>
                  <a:pt x="324611" y="8381"/>
                </a:lnTo>
                <a:lnTo>
                  <a:pt x="324611" y="10667"/>
                </a:lnTo>
                <a:lnTo>
                  <a:pt x="325988" y="10667"/>
                </a:lnTo>
                <a:close/>
              </a:path>
              <a:path w="524510" h="325754">
                <a:moveTo>
                  <a:pt x="329183" y="15977"/>
                </a:moveTo>
                <a:lnTo>
                  <a:pt x="329183" y="10667"/>
                </a:lnTo>
                <a:lnTo>
                  <a:pt x="325988" y="10667"/>
                </a:lnTo>
                <a:lnTo>
                  <a:pt x="329183" y="15977"/>
                </a:lnTo>
                <a:close/>
              </a:path>
              <a:path w="524510" h="325754">
                <a:moveTo>
                  <a:pt x="518159" y="313943"/>
                </a:moveTo>
                <a:lnTo>
                  <a:pt x="508542" y="313943"/>
                </a:lnTo>
                <a:lnTo>
                  <a:pt x="513588" y="322325"/>
                </a:lnTo>
                <a:lnTo>
                  <a:pt x="518159" y="313943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7024496" y="2751582"/>
            <a:ext cx="0" cy="3521710"/>
          </a:xfrm>
          <a:custGeom>
            <a:avLst/>
            <a:gdLst/>
            <a:ahLst/>
            <a:cxnLst/>
            <a:rect l="l" t="t" r="r" b="b"/>
            <a:pathLst>
              <a:path w="0" h="3521710">
                <a:moveTo>
                  <a:pt x="0" y="0"/>
                </a:moveTo>
                <a:lnTo>
                  <a:pt x="0" y="3521202"/>
                </a:lnTo>
              </a:path>
            </a:pathLst>
          </a:custGeom>
          <a:ln w="12953">
            <a:solidFill>
              <a:srgbClr val="FDE2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7023354" y="6266688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2285"/>
                </a:moveTo>
                <a:lnTo>
                  <a:pt x="0" y="0"/>
                </a:lnTo>
                <a:lnTo>
                  <a:pt x="0" y="11430"/>
                </a:lnTo>
                <a:lnTo>
                  <a:pt x="63246" y="12953"/>
                </a:lnTo>
                <a:lnTo>
                  <a:pt x="64008" y="2285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7023354" y="5827014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1523"/>
                </a:moveTo>
                <a:lnTo>
                  <a:pt x="0" y="0"/>
                </a:lnTo>
                <a:lnTo>
                  <a:pt x="0" y="11430"/>
                </a:lnTo>
                <a:lnTo>
                  <a:pt x="63246" y="12953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7023354" y="5387340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1523"/>
                </a:moveTo>
                <a:lnTo>
                  <a:pt x="0" y="0"/>
                </a:lnTo>
                <a:lnTo>
                  <a:pt x="0" y="11430"/>
                </a:lnTo>
                <a:lnTo>
                  <a:pt x="63246" y="12953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7023354" y="4947665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1523"/>
                </a:moveTo>
                <a:lnTo>
                  <a:pt x="0" y="0"/>
                </a:lnTo>
                <a:lnTo>
                  <a:pt x="0" y="11430"/>
                </a:lnTo>
                <a:lnTo>
                  <a:pt x="63246" y="12953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023354" y="4506467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1523"/>
                </a:moveTo>
                <a:lnTo>
                  <a:pt x="0" y="0"/>
                </a:lnTo>
                <a:lnTo>
                  <a:pt x="0" y="11430"/>
                </a:lnTo>
                <a:lnTo>
                  <a:pt x="63246" y="12953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7023354" y="4066794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1523"/>
                </a:moveTo>
                <a:lnTo>
                  <a:pt x="0" y="0"/>
                </a:lnTo>
                <a:lnTo>
                  <a:pt x="0" y="11430"/>
                </a:lnTo>
                <a:lnTo>
                  <a:pt x="63246" y="12953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7023354" y="3627120"/>
            <a:ext cx="64135" cy="13335"/>
          </a:xfrm>
          <a:custGeom>
            <a:avLst/>
            <a:gdLst/>
            <a:ahLst/>
            <a:cxnLst/>
            <a:rect l="l" t="t" r="r" b="b"/>
            <a:pathLst>
              <a:path w="64134" h="13335">
                <a:moveTo>
                  <a:pt x="64008" y="1523"/>
                </a:moveTo>
                <a:lnTo>
                  <a:pt x="0" y="0"/>
                </a:lnTo>
                <a:lnTo>
                  <a:pt x="0" y="10668"/>
                </a:lnTo>
                <a:lnTo>
                  <a:pt x="63246" y="12953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7023354" y="3187445"/>
            <a:ext cx="64135" cy="12700"/>
          </a:xfrm>
          <a:custGeom>
            <a:avLst/>
            <a:gdLst/>
            <a:ahLst/>
            <a:cxnLst/>
            <a:rect l="l" t="t" r="r" b="b"/>
            <a:pathLst>
              <a:path w="64134" h="12700">
                <a:moveTo>
                  <a:pt x="64008" y="1523"/>
                </a:moveTo>
                <a:lnTo>
                  <a:pt x="0" y="0"/>
                </a:lnTo>
                <a:lnTo>
                  <a:pt x="0" y="10668"/>
                </a:lnTo>
                <a:lnTo>
                  <a:pt x="63246" y="12191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7023354" y="2746248"/>
            <a:ext cx="64135" cy="12700"/>
          </a:xfrm>
          <a:custGeom>
            <a:avLst/>
            <a:gdLst/>
            <a:ahLst/>
            <a:cxnLst/>
            <a:rect l="l" t="t" r="r" b="b"/>
            <a:pathLst>
              <a:path w="64134" h="12700">
                <a:moveTo>
                  <a:pt x="64008" y="1523"/>
                </a:moveTo>
                <a:lnTo>
                  <a:pt x="0" y="0"/>
                </a:lnTo>
                <a:lnTo>
                  <a:pt x="0" y="10668"/>
                </a:lnTo>
                <a:lnTo>
                  <a:pt x="63246" y="12191"/>
                </a:lnTo>
                <a:lnTo>
                  <a:pt x="64008" y="1523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7126478" y="2454957"/>
            <a:ext cx="382270" cy="3986529"/>
          </a:xfrm>
          <a:prstGeom prst="rect">
            <a:avLst/>
          </a:prstGeom>
        </p:spPr>
        <p:txBody>
          <a:bodyPr wrap="square" lIns="0" tIns="1168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80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70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60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50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40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30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20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10</a:t>
            </a:r>
            <a:endParaRPr sz="2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0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1343405" y="6273165"/>
            <a:ext cx="5680075" cy="0"/>
          </a:xfrm>
          <a:custGeom>
            <a:avLst/>
            <a:gdLst/>
            <a:ahLst/>
            <a:cxnLst/>
            <a:rect l="l" t="t" r="r" b="b"/>
            <a:pathLst>
              <a:path w="5680075" h="0">
                <a:moveTo>
                  <a:pt x="0" y="0"/>
                </a:moveTo>
                <a:lnTo>
                  <a:pt x="5679948" y="0"/>
                </a:lnTo>
              </a:path>
            </a:pathLst>
          </a:custGeom>
          <a:ln w="12954">
            <a:solidFill>
              <a:srgbClr val="FDE21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1338072" y="6272784"/>
            <a:ext cx="12700" cy="63500"/>
          </a:xfrm>
          <a:custGeom>
            <a:avLst/>
            <a:gdLst/>
            <a:ahLst/>
            <a:cxnLst/>
            <a:rect l="l" t="t" r="r" b="b"/>
            <a:pathLst>
              <a:path w="12700" h="63500">
                <a:moveTo>
                  <a:pt x="12192" y="63246"/>
                </a:moveTo>
                <a:lnTo>
                  <a:pt x="10668" y="0"/>
                </a:lnTo>
                <a:lnTo>
                  <a:pt x="0" y="0"/>
                </a:lnTo>
                <a:lnTo>
                  <a:pt x="1524" y="63246"/>
                </a:lnTo>
                <a:lnTo>
                  <a:pt x="12192" y="6324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763773" y="6272784"/>
            <a:ext cx="12700" cy="63500"/>
          </a:xfrm>
          <a:custGeom>
            <a:avLst/>
            <a:gdLst/>
            <a:ahLst/>
            <a:cxnLst/>
            <a:rect l="l" t="t" r="r" b="b"/>
            <a:pathLst>
              <a:path w="12700" h="63500">
                <a:moveTo>
                  <a:pt x="12192" y="63246"/>
                </a:moveTo>
                <a:lnTo>
                  <a:pt x="10668" y="0"/>
                </a:lnTo>
                <a:lnTo>
                  <a:pt x="0" y="0"/>
                </a:lnTo>
                <a:lnTo>
                  <a:pt x="1524" y="63246"/>
                </a:lnTo>
                <a:lnTo>
                  <a:pt x="12192" y="6324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178046" y="6272784"/>
            <a:ext cx="12700" cy="63500"/>
          </a:xfrm>
          <a:custGeom>
            <a:avLst/>
            <a:gdLst/>
            <a:ahLst/>
            <a:cxnLst/>
            <a:rect l="l" t="t" r="r" b="b"/>
            <a:pathLst>
              <a:path w="12700" h="63500">
                <a:moveTo>
                  <a:pt x="12191" y="63246"/>
                </a:moveTo>
                <a:lnTo>
                  <a:pt x="10667" y="0"/>
                </a:lnTo>
                <a:lnTo>
                  <a:pt x="0" y="0"/>
                </a:lnTo>
                <a:lnTo>
                  <a:pt x="1523" y="63246"/>
                </a:lnTo>
                <a:lnTo>
                  <a:pt x="12191" y="6324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5603747" y="6272784"/>
            <a:ext cx="12700" cy="63500"/>
          </a:xfrm>
          <a:custGeom>
            <a:avLst/>
            <a:gdLst/>
            <a:ahLst/>
            <a:cxnLst/>
            <a:rect l="l" t="t" r="r" b="b"/>
            <a:pathLst>
              <a:path w="12700" h="63500">
                <a:moveTo>
                  <a:pt x="12191" y="63246"/>
                </a:moveTo>
                <a:lnTo>
                  <a:pt x="10667" y="0"/>
                </a:lnTo>
                <a:lnTo>
                  <a:pt x="0" y="0"/>
                </a:lnTo>
                <a:lnTo>
                  <a:pt x="1523" y="63246"/>
                </a:lnTo>
                <a:lnTo>
                  <a:pt x="12191" y="6324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7018019" y="6272784"/>
            <a:ext cx="13335" cy="63500"/>
          </a:xfrm>
          <a:custGeom>
            <a:avLst/>
            <a:gdLst/>
            <a:ahLst/>
            <a:cxnLst/>
            <a:rect l="l" t="t" r="r" b="b"/>
            <a:pathLst>
              <a:path w="13334" h="63500">
                <a:moveTo>
                  <a:pt x="12954" y="63246"/>
                </a:moveTo>
                <a:lnTo>
                  <a:pt x="10668" y="0"/>
                </a:lnTo>
                <a:lnTo>
                  <a:pt x="0" y="0"/>
                </a:lnTo>
                <a:lnTo>
                  <a:pt x="1524" y="63246"/>
                </a:lnTo>
                <a:lnTo>
                  <a:pt x="12954" y="6324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1540255" y="6373621"/>
            <a:ext cx="1273810" cy="70612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marL="12700" marR="5080" indent="146685">
              <a:lnSpc>
                <a:spcPts val="2480"/>
              </a:lnSpc>
              <a:spcBef>
                <a:spcPts val="515"/>
              </a:spcBef>
            </a:pPr>
            <a:r>
              <a:rPr dirty="0" sz="2400" spc="-10" b="1">
                <a:solidFill>
                  <a:srgbClr val="F6D902"/>
                </a:solidFill>
                <a:latin typeface="Tahoma"/>
                <a:cs typeface="Tahoma"/>
              </a:rPr>
              <a:t>North  </a:t>
            </a:r>
            <a:r>
              <a:rPr dirty="0" sz="2400" spc="-5" b="1">
                <a:solidFill>
                  <a:srgbClr val="FDE219"/>
                </a:solidFill>
                <a:latin typeface="Tahoma"/>
                <a:cs typeface="Tahoma"/>
              </a:rPr>
              <a:t>America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029204" y="6374384"/>
            <a:ext cx="92011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DE219"/>
                </a:solidFill>
                <a:latin typeface="Tahoma"/>
                <a:cs typeface="Tahoma"/>
              </a:rPr>
              <a:t>Europe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294418" y="6374384"/>
            <a:ext cx="116395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FDE219"/>
                </a:solidFill>
                <a:latin typeface="Tahoma"/>
                <a:cs typeface="Tahoma"/>
              </a:rPr>
              <a:t>Australia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699247" y="2766822"/>
            <a:ext cx="1762125" cy="2139950"/>
          </a:xfrm>
          <a:custGeom>
            <a:avLst/>
            <a:gdLst/>
            <a:ahLst/>
            <a:cxnLst/>
            <a:rect l="l" t="t" r="r" b="b"/>
            <a:pathLst>
              <a:path w="1762125" h="2139950">
                <a:moveTo>
                  <a:pt x="1761744" y="2139696"/>
                </a:moveTo>
                <a:lnTo>
                  <a:pt x="1761744" y="0"/>
                </a:lnTo>
                <a:lnTo>
                  <a:pt x="0" y="0"/>
                </a:lnTo>
                <a:lnTo>
                  <a:pt x="0" y="2139696"/>
                </a:lnTo>
                <a:lnTo>
                  <a:pt x="5333" y="2139696"/>
                </a:lnTo>
                <a:lnTo>
                  <a:pt x="5333" y="10668"/>
                </a:lnTo>
                <a:lnTo>
                  <a:pt x="10668" y="5334"/>
                </a:lnTo>
                <a:lnTo>
                  <a:pt x="10668" y="10668"/>
                </a:lnTo>
                <a:lnTo>
                  <a:pt x="1751076" y="10668"/>
                </a:lnTo>
                <a:lnTo>
                  <a:pt x="1751076" y="5334"/>
                </a:lnTo>
                <a:lnTo>
                  <a:pt x="1756409" y="10668"/>
                </a:lnTo>
                <a:lnTo>
                  <a:pt x="1756409" y="2139696"/>
                </a:lnTo>
                <a:lnTo>
                  <a:pt x="1761744" y="2139696"/>
                </a:lnTo>
                <a:close/>
              </a:path>
              <a:path w="1762125" h="2139950">
                <a:moveTo>
                  <a:pt x="10668" y="10668"/>
                </a:moveTo>
                <a:lnTo>
                  <a:pt x="10668" y="5334"/>
                </a:lnTo>
                <a:lnTo>
                  <a:pt x="5333" y="10668"/>
                </a:lnTo>
                <a:lnTo>
                  <a:pt x="10668" y="10668"/>
                </a:lnTo>
                <a:close/>
              </a:path>
              <a:path w="1762125" h="2139950">
                <a:moveTo>
                  <a:pt x="10668" y="2128266"/>
                </a:moveTo>
                <a:lnTo>
                  <a:pt x="10668" y="10668"/>
                </a:lnTo>
                <a:lnTo>
                  <a:pt x="5333" y="10668"/>
                </a:lnTo>
                <a:lnTo>
                  <a:pt x="5333" y="2128266"/>
                </a:lnTo>
                <a:lnTo>
                  <a:pt x="10668" y="2128266"/>
                </a:lnTo>
                <a:close/>
              </a:path>
              <a:path w="1762125" h="2139950">
                <a:moveTo>
                  <a:pt x="1756409" y="2128266"/>
                </a:moveTo>
                <a:lnTo>
                  <a:pt x="5333" y="2128266"/>
                </a:lnTo>
                <a:lnTo>
                  <a:pt x="10668" y="2134362"/>
                </a:lnTo>
                <a:lnTo>
                  <a:pt x="10668" y="2139696"/>
                </a:lnTo>
                <a:lnTo>
                  <a:pt x="1751076" y="2139696"/>
                </a:lnTo>
                <a:lnTo>
                  <a:pt x="1751076" y="2134362"/>
                </a:lnTo>
                <a:lnTo>
                  <a:pt x="1756409" y="2128266"/>
                </a:lnTo>
                <a:close/>
              </a:path>
              <a:path w="1762125" h="2139950">
                <a:moveTo>
                  <a:pt x="10668" y="2139696"/>
                </a:moveTo>
                <a:lnTo>
                  <a:pt x="10668" y="2134362"/>
                </a:lnTo>
                <a:lnTo>
                  <a:pt x="5333" y="2128266"/>
                </a:lnTo>
                <a:lnTo>
                  <a:pt x="5333" y="2139696"/>
                </a:lnTo>
                <a:lnTo>
                  <a:pt x="10668" y="2139696"/>
                </a:lnTo>
                <a:close/>
              </a:path>
              <a:path w="1762125" h="2139950">
                <a:moveTo>
                  <a:pt x="1756409" y="10668"/>
                </a:moveTo>
                <a:lnTo>
                  <a:pt x="1751076" y="5334"/>
                </a:lnTo>
                <a:lnTo>
                  <a:pt x="1751076" y="10668"/>
                </a:lnTo>
                <a:lnTo>
                  <a:pt x="1756409" y="10668"/>
                </a:lnTo>
                <a:close/>
              </a:path>
              <a:path w="1762125" h="2139950">
                <a:moveTo>
                  <a:pt x="1756409" y="2128266"/>
                </a:moveTo>
                <a:lnTo>
                  <a:pt x="1756409" y="10668"/>
                </a:lnTo>
                <a:lnTo>
                  <a:pt x="1751076" y="10668"/>
                </a:lnTo>
                <a:lnTo>
                  <a:pt x="1751076" y="2128266"/>
                </a:lnTo>
                <a:lnTo>
                  <a:pt x="1756409" y="2128266"/>
                </a:lnTo>
                <a:close/>
              </a:path>
              <a:path w="1762125" h="2139950">
                <a:moveTo>
                  <a:pt x="1756409" y="2139696"/>
                </a:moveTo>
                <a:lnTo>
                  <a:pt x="1756409" y="2128266"/>
                </a:lnTo>
                <a:lnTo>
                  <a:pt x="1751076" y="2134362"/>
                </a:lnTo>
                <a:lnTo>
                  <a:pt x="1751076" y="2139696"/>
                </a:lnTo>
                <a:lnTo>
                  <a:pt x="1756409" y="2139696"/>
                </a:lnTo>
                <a:close/>
              </a:path>
            </a:pathLst>
          </a:custGeom>
          <a:solidFill>
            <a:srgbClr val="FDE2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7924800" y="3056382"/>
            <a:ext cx="178307" cy="17754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7919466" y="3051048"/>
            <a:ext cx="188975" cy="18897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8174228" y="2932527"/>
            <a:ext cx="1066165" cy="3803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00" spc="-70" b="1" i="1">
                <a:solidFill>
                  <a:srgbClr val="FDE219"/>
                </a:solidFill>
                <a:latin typeface="Tahoma"/>
                <a:cs typeface="Tahoma"/>
              </a:rPr>
              <a:t>Mode</a:t>
            </a:r>
            <a:r>
              <a:rPr dirty="0" sz="2300" spc="-95" b="1" i="1">
                <a:solidFill>
                  <a:srgbClr val="FDE219"/>
                </a:solidFill>
                <a:latin typeface="Tahoma"/>
                <a:cs typeface="Tahoma"/>
              </a:rPr>
              <a:t> </a:t>
            </a:r>
            <a:r>
              <a:rPr dirty="0" sz="2300" spc="-70" b="1" i="1">
                <a:solidFill>
                  <a:srgbClr val="FDE219"/>
                </a:solidFill>
                <a:latin typeface="Tahoma"/>
                <a:cs typeface="Tahoma"/>
              </a:rPr>
              <a:t>A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924800" y="3758184"/>
            <a:ext cx="178307" cy="1775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7919466" y="3752088"/>
            <a:ext cx="188975" cy="1889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 txBox="1"/>
          <p:nvPr/>
        </p:nvSpPr>
        <p:spPr>
          <a:xfrm>
            <a:off x="8174228" y="3649472"/>
            <a:ext cx="106616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Mode</a:t>
            </a:r>
            <a:r>
              <a:rPr dirty="0" sz="2200" spc="-75" b="1">
                <a:solidFill>
                  <a:srgbClr val="FDE219"/>
                </a:solidFill>
                <a:latin typeface="Tahoma"/>
                <a:cs typeface="Tahoma"/>
              </a:rPr>
              <a:t> </a:t>
            </a: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B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924800" y="4459985"/>
            <a:ext cx="178307" cy="17906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7919466" y="4453890"/>
            <a:ext cx="188975" cy="19050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8174228" y="4351273"/>
            <a:ext cx="1061085" cy="361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Mode</a:t>
            </a:r>
            <a:r>
              <a:rPr dirty="0" sz="2200" spc="-75" b="1">
                <a:solidFill>
                  <a:srgbClr val="FDE219"/>
                </a:solidFill>
                <a:latin typeface="Tahoma"/>
                <a:cs typeface="Tahoma"/>
              </a:rPr>
              <a:t> </a:t>
            </a:r>
            <a:r>
              <a:rPr dirty="0" sz="2200" b="1">
                <a:solidFill>
                  <a:srgbClr val="FDE219"/>
                </a:solidFill>
                <a:latin typeface="Tahoma"/>
                <a:cs typeface="Tahoma"/>
              </a:rPr>
              <a:t>C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391400" y="5715000"/>
            <a:ext cx="2209800" cy="1524000"/>
          </a:xfrm>
          <a:custGeom>
            <a:avLst/>
            <a:gdLst/>
            <a:ahLst/>
            <a:cxnLst/>
            <a:rect l="l" t="t" r="r" b="b"/>
            <a:pathLst>
              <a:path w="2209800" h="1524000">
                <a:moveTo>
                  <a:pt x="403098" y="1279855"/>
                </a:moveTo>
                <a:lnTo>
                  <a:pt x="403098" y="818388"/>
                </a:lnTo>
                <a:lnTo>
                  <a:pt x="0" y="909066"/>
                </a:lnTo>
                <a:lnTo>
                  <a:pt x="341376" y="1085088"/>
                </a:lnTo>
                <a:lnTo>
                  <a:pt x="341376" y="1274896"/>
                </a:lnTo>
                <a:lnTo>
                  <a:pt x="403098" y="1279855"/>
                </a:lnTo>
                <a:close/>
              </a:path>
              <a:path w="2209800" h="1524000">
                <a:moveTo>
                  <a:pt x="550164" y="1481369"/>
                </a:moveTo>
                <a:lnTo>
                  <a:pt x="550164" y="551688"/>
                </a:lnTo>
                <a:lnTo>
                  <a:pt x="120396" y="583692"/>
                </a:lnTo>
                <a:lnTo>
                  <a:pt x="403098" y="818388"/>
                </a:lnTo>
                <a:lnTo>
                  <a:pt x="403098" y="1279855"/>
                </a:lnTo>
                <a:lnTo>
                  <a:pt x="492252" y="1287018"/>
                </a:lnTo>
                <a:lnTo>
                  <a:pt x="503682" y="1524000"/>
                </a:lnTo>
                <a:lnTo>
                  <a:pt x="550164" y="1481369"/>
                </a:lnTo>
                <a:close/>
              </a:path>
              <a:path w="2209800" h="1524000">
                <a:moveTo>
                  <a:pt x="341376" y="1274896"/>
                </a:moveTo>
                <a:lnTo>
                  <a:pt x="341376" y="1085088"/>
                </a:lnTo>
                <a:lnTo>
                  <a:pt x="131826" y="1258062"/>
                </a:lnTo>
                <a:lnTo>
                  <a:pt x="341376" y="1274896"/>
                </a:lnTo>
                <a:close/>
              </a:path>
              <a:path w="2209800" h="1524000">
                <a:moveTo>
                  <a:pt x="1513332" y="0"/>
                </a:moveTo>
                <a:lnTo>
                  <a:pt x="1172718" y="307086"/>
                </a:lnTo>
                <a:lnTo>
                  <a:pt x="995172" y="133350"/>
                </a:lnTo>
                <a:lnTo>
                  <a:pt x="874776" y="450342"/>
                </a:lnTo>
                <a:lnTo>
                  <a:pt x="461010" y="256032"/>
                </a:lnTo>
                <a:lnTo>
                  <a:pt x="550164" y="551688"/>
                </a:lnTo>
                <a:lnTo>
                  <a:pt x="550164" y="1481369"/>
                </a:lnTo>
                <a:lnTo>
                  <a:pt x="770382" y="1279398"/>
                </a:lnTo>
                <a:lnTo>
                  <a:pt x="890778" y="1391412"/>
                </a:lnTo>
                <a:lnTo>
                  <a:pt x="1010412" y="1226058"/>
                </a:lnTo>
                <a:lnTo>
                  <a:pt x="1187958" y="1329690"/>
                </a:lnTo>
                <a:lnTo>
                  <a:pt x="1246632" y="1124712"/>
                </a:lnTo>
                <a:lnTo>
                  <a:pt x="1486662" y="1210760"/>
                </a:lnTo>
                <a:lnTo>
                  <a:pt x="1486662" y="407670"/>
                </a:lnTo>
                <a:lnTo>
                  <a:pt x="1513332" y="0"/>
                </a:lnTo>
                <a:close/>
              </a:path>
              <a:path w="2209800" h="1524000">
                <a:moveTo>
                  <a:pt x="1842516" y="224028"/>
                </a:moveTo>
                <a:lnTo>
                  <a:pt x="1486662" y="407670"/>
                </a:lnTo>
                <a:lnTo>
                  <a:pt x="1486662" y="1210760"/>
                </a:lnTo>
                <a:lnTo>
                  <a:pt x="1498092" y="1214858"/>
                </a:lnTo>
                <a:lnTo>
                  <a:pt x="1498092" y="1012698"/>
                </a:lnTo>
                <a:lnTo>
                  <a:pt x="1676400" y="1049989"/>
                </a:lnTo>
                <a:lnTo>
                  <a:pt x="1676400" y="461010"/>
                </a:lnTo>
                <a:lnTo>
                  <a:pt x="1842516" y="224028"/>
                </a:lnTo>
                <a:close/>
              </a:path>
              <a:path w="2209800" h="1524000">
                <a:moveTo>
                  <a:pt x="1529334" y="1226058"/>
                </a:moveTo>
                <a:lnTo>
                  <a:pt x="1498092" y="1012698"/>
                </a:lnTo>
                <a:lnTo>
                  <a:pt x="1498092" y="1214858"/>
                </a:lnTo>
                <a:lnTo>
                  <a:pt x="1529334" y="1226058"/>
                </a:lnTo>
                <a:close/>
              </a:path>
              <a:path w="2209800" h="1524000">
                <a:moveTo>
                  <a:pt x="2209800" y="469392"/>
                </a:moveTo>
                <a:lnTo>
                  <a:pt x="1676400" y="461010"/>
                </a:lnTo>
                <a:lnTo>
                  <a:pt x="1676400" y="868680"/>
                </a:lnTo>
                <a:lnTo>
                  <a:pt x="1738122" y="845747"/>
                </a:lnTo>
                <a:lnTo>
                  <a:pt x="1738122" y="663702"/>
                </a:lnTo>
                <a:lnTo>
                  <a:pt x="2209800" y="469392"/>
                </a:lnTo>
                <a:close/>
              </a:path>
              <a:path w="2209800" h="1524000">
                <a:moveTo>
                  <a:pt x="1931670" y="1103376"/>
                </a:moveTo>
                <a:lnTo>
                  <a:pt x="1676400" y="868680"/>
                </a:lnTo>
                <a:lnTo>
                  <a:pt x="1676400" y="1049989"/>
                </a:lnTo>
                <a:lnTo>
                  <a:pt x="1931670" y="1103376"/>
                </a:lnTo>
                <a:close/>
              </a:path>
              <a:path w="2209800" h="1524000">
                <a:moveTo>
                  <a:pt x="1869186" y="797052"/>
                </a:moveTo>
                <a:lnTo>
                  <a:pt x="1738122" y="663702"/>
                </a:lnTo>
                <a:lnTo>
                  <a:pt x="1738122" y="845747"/>
                </a:lnTo>
                <a:lnTo>
                  <a:pt x="1869186" y="79705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7373111" y="5700521"/>
            <a:ext cx="2228215" cy="1553210"/>
          </a:xfrm>
          <a:custGeom>
            <a:avLst/>
            <a:gdLst/>
            <a:ahLst/>
            <a:cxnLst/>
            <a:rect l="l" t="t" r="r" b="b"/>
            <a:pathLst>
              <a:path w="2228215" h="1553209">
                <a:moveTo>
                  <a:pt x="419861" y="839353"/>
                </a:moveTo>
                <a:lnTo>
                  <a:pt x="419861" y="826770"/>
                </a:lnTo>
                <a:lnTo>
                  <a:pt x="416813" y="837438"/>
                </a:lnTo>
                <a:lnTo>
                  <a:pt x="407367" y="829581"/>
                </a:lnTo>
                <a:lnTo>
                  <a:pt x="0" y="921258"/>
                </a:lnTo>
                <a:lnTo>
                  <a:pt x="19811" y="931460"/>
                </a:lnTo>
                <a:lnTo>
                  <a:pt x="19811" y="929640"/>
                </a:lnTo>
                <a:lnTo>
                  <a:pt x="21335" y="917448"/>
                </a:lnTo>
                <a:lnTo>
                  <a:pt x="37303" y="925692"/>
                </a:lnTo>
                <a:lnTo>
                  <a:pt x="419861" y="839353"/>
                </a:lnTo>
                <a:close/>
              </a:path>
              <a:path w="2228215" h="1553209">
                <a:moveTo>
                  <a:pt x="37303" y="925692"/>
                </a:moveTo>
                <a:lnTo>
                  <a:pt x="21335" y="917448"/>
                </a:lnTo>
                <a:lnTo>
                  <a:pt x="19811" y="929640"/>
                </a:lnTo>
                <a:lnTo>
                  <a:pt x="37303" y="925692"/>
                </a:lnTo>
                <a:close/>
              </a:path>
              <a:path w="2228215" h="1553209">
                <a:moveTo>
                  <a:pt x="371093" y="1098042"/>
                </a:moveTo>
                <a:lnTo>
                  <a:pt x="37303" y="925692"/>
                </a:lnTo>
                <a:lnTo>
                  <a:pt x="19811" y="929640"/>
                </a:lnTo>
                <a:lnTo>
                  <a:pt x="19811" y="931460"/>
                </a:lnTo>
                <a:lnTo>
                  <a:pt x="347749" y="1100334"/>
                </a:lnTo>
                <a:lnTo>
                  <a:pt x="355091" y="1094232"/>
                </a:lnTo>
                <a:lnTo>
                  <a:pt x="356615" y="1104900"/>
                </a:lnTo>
                <a:lnTo>
                  <a:pt x="356615" y="1109980"/>
                </a:lnTo>
                <a:lnTo>
                  <a:pt x="371093" y="1098042"/>
                </a:lnTo>
                <a:close/>
              </a:path>
              <a:path w="2228215" h="1553209">
                <a:moveTo>
                  <a:pt x="567689" y="572945"/>
                </a:moveTo>
                <a:lnTo>
                  <a:pt x="567689" y="560070"/>
                </a:lnTo>
                <a:lnTo>
                  <a:pt x="562355" y="568452"/>
                </a:lnTo>
                <a:lnTo>
                  <a:pt x="560007" y="560635"/>
                </a:lnTo>
                <a:lnTo>
                  <a:pt x="122681" y="592836"/>
                </a:lnTo>
                <a:lnTo>
                  <a:pt x="138683" y="606143"/>
                </a:lnTo>
                <a:lnTo>
                  <a:pt x="138683" y="605028"/>
                </a:lnTo>
                <a:lnTo>
                  <a:pt x="142493" y="593598"/>
                </a:lnTo>
                <a:lnTo>
                  <a:pt x="154837" y="603819"/>
                </a:lnTo>
                <a:lnTo>
                  <a:pt x="567689" y="572945"/>
                </a:lnTo>
                <a:close/>
              </a:path>
              <a:path w="2228215" h="1553209">
                <a:moveTo>
                  <a:pt x="356615" y="1109980"/>
                </a:moveTo>
                <a:lnTo>
                  <a:pt x="356615" y="1104900"/>
                </a:lnTo>
                <a:lnTo>
                  <a:pt x="347749" y="1100334"/>
                </a:lnTo>
                <a:lnTo>
                  <a:pt x="134111" y="1277874"/>
                </a:lnTo>
                <a:lnTo>
                  <a:pt x="150875" y="1279234"/>
                </a:lnTo>
                <a:lnTo>
                  <a:pt x="150875" y="1266444"/>
                </a:lnTo>
                <a:lnTo>
                  <a:pt x="165427" y="1267626"/>
                </a:lnTo>
                <a:lnTo>
                  <a:pt x="356615" y="1109980"/>
                </a:lnTo>
                <a:close/>
              </a:path>
              <a:path w="2228215" h="1553209">
                <a:moveTo>
                  <a:pt x="154837" y="603819"/>
                </a:moveTo>
                <a:lnTo>
                  <a:pt x="142493" y="593598"/>
                </a:lnTo>
                <a:lnTo>
                  <a:pt x="138683" y="605028"/>
                </a:lnTo>
                <a:lnTo>
                  <a:pt x="154837" y="603819"/>
                </a:lnTo>
                <a:close/>
              </a:path>
              <a:path w="2228215" h="1553209">
                <a:moveTo>
                  <a:pt x="435101" y="835914"/>
                </a:moveTo>
                <a:lnTo>
                  <a:pt x="154837" y="603819"/>
                </a:lnTo>
                <a:lnTo>
                  <a:pt x="138683" y="605028"/>
                </a:lnTo>
                <a:lnTo>
                  <a:pt x="138683" y="606143"/>
                </a:lnTo>
                <a:lnTo>
                  <a:pt x="407367" y="829581"/>
                </a:lnTo>
                <a:lnTo>
                  <a:pt x="419861" y="826770"/>
                </a:lnTo>
                <a:lnTo>
                  <a:pt x="419861" y="839353"/>
                </a:lnTo>
                <a:lnTo>
                  <a:pt x="435101" y="835914"/>
                </a:lnTo>
                <a:close/>
              </a:path>
              <a:path w="2228215" h="1553209">
                <a:moveTo>
                  <a:pt x="165427" y="1267626"/>
                </a:moveTo>
                <a:lnTo>
                  <a:pt x="150875" y="1266444"/>
                </a:lnTo>
                <a:lnTo>
                  <a:pt x="153923" y="1277112"/>
                </a:lnTo>
                <a:lnTo>
                  <a:pt x="165427" y="1267626"/>
                </a:lnTo>
                <a:close/>
              </a:path>
              <a:path w="2228215" h="1553209">
                <a:moveTo>
                  <a:pt x="527416" y="1524703"/>
                </a:moveTo>
                <a:lnTo>
                  <a:pt x="516635" y="1296162"/>
                </a:lnTo>
                <a:lnTo>
                  <a:pt x="165427" y="1267626"/>
                </a:lnTo>
                <a:lnTo>
                  <a:pt x="153923" y="1277112"/>
                </a:lnTo>
                <a:lnTo>
                  <a:pt x="150875" y="1266444"/>
                </a:lnTo>
                <a:lnTo>
                  <a:pt x="150875" y="1279234"/>
                </a:lnTo>
                <a:lnTo>
                  <a:pt x="503681" y="1307859"/>
                </a:lnTo>
                <a:lnTo>
                  <a:pt x="503681" y="1302258"/>
                </a:lnTo>
                <a:lnTo>
                  <a:pt x="509777" y="1308354"/>
                </a:lnTo>
                <a:lnTo>
                  <a:pt x="509777" y="1427607"/>
                </a:lnTo>
                <a:lnTo>
                  <a:pt x="515873" y="1552956"/>
                </a:lnTo>
                <a:lnTo>
                  <a:pt x="517397" y="1551557"/>
                </a:lnTo>
                <a:lnTo>
                  <a:pt x="517397" y="1533906"/>
                </a:lnTo>
                <a:lnTo>
                  <a:pt x="527416" y="1524703"/>
                </a:lnTo>
                <a:close/>
              </a:path>
              <a:path w="2228215" h="1553209">
                <a:moveTo>
                  <a:pt x="356615" y="1104900"/>
                </a:moveTo>
                <a:lnTo>
                  <a:pt x="355091" y="1094232"/>
                </a:lnTo>
                <a:lnTo>
                  <a:pt x="347749" y="1100334"/>
                </a:lnTo>
                <a:lnTo>
                  <a:pt x="356615" y="1104900"/>
                </a:lnTo>
                <a:close/>
              </a:path>
              <a:path w="2228215" h="1553209">
                <a:moveTo>
                  <a:pt x="419861" y="826770"/>
                </a:moveTo>
                <a:lnTo>
                  <a:pt x="407367" y="829581"/>
                </a:lnTo>
                <a:lnTo>
                  <a:pt x="416813" y="837438"/>
                </a:lnTo>
                <a:lnTo>
                  <a:pt x="419861" y="826770"/>
                </a:lnTo>
                <a:close/>
              </a:path>
              <a:path w="2228215" h="1553209">
                <a:moveTo>
                  <a:pt x="889962" y="456598"/>
                </a:moveTo>
                <a:lnTo>
                  <a:pt x="469391" y="259080"/>
                </a:lnTo>
                <a:lnTo>
                  <a:pt x="476249" y="281902"/>
                </a:lnTo>
                <a:lnTo>
                  <a:pt x="476249" y="276606"/>
                </a:lnTo>
                <a:lnTo>
                  <a:pt x="485393" y="268986"/>
                </a:lnTo>
                <a:lnTo>
                  <a:pt x="489576" y="282858"/>
                </a:lnTo>
                <a:lnTo>
                  <a:pt x="887729" y="469673"/>
                </a:lnTo>
                <a:lnTo>
                  <a:pt x="887729" y="462534"/>
                </a:lnTo>
                <a:lnTo>
                  <a:pt x="889962" y="456598"/>
                </a:lnTo>
                <a:close/>
              </a:path>
              <a:path w="2228215" h="1553209">
                <a:moveTo>
                  <a:pt x="489576" y="282858"/>
                </a:moveTo>
                <a:lnTo>
                  <a:pt x="485393" y="268986"/>
                </a:lnTo>
                <a:lnTo>
                  <a:pt x="476249" y="276606"/>
                </a:lnTo>
                <a:lnTo>
                  <a:pt x="489576" y="282858"/>
                </a:lnTo>
                <a:close/>
              </a:path>
              <a:path w="2228215" h="1553209">
                <a:moveTo>
                  <a:pt x="576833" y="572262"/>
                </a:moveTo>
                <a:lnTo>
                  <a:pt x="489576" y="282858"/>
                </a:lnTo>
                <a:lnTo>
                  <a:pt x="476249" y="276606"/>
                </a:lnTo>
                <a:lnTo>
                  <a:pt x="476249" y="281902"/>
                </a:lnTo>
                <a:lnTo>
                  <a:pt x="560007" y="560635"/>
                </a:lnTo>
                <a:lnTo>
                  <a:pt x="567689" y="560070"/>
                </a:lnTo>
                <a:lnTo>
                  <a:pt x="567689" y="572945"/>
                </a:lnTo>
                <a:lnTo>
                  <a:pt x="576833" y="572262"/>
                </a:lnTo>
                <a:close/>
              </a:path>
              <a:path w="2228215" h="1553209">
                <a:moveTo>
                  <a:pt x="509777" y="1308354"/>
                </a:moveTo>
                <a:lnTo>
                  <a:pt x="503681" y="1302258"/>
                </a:lnTo>
                <a:lnTo>
                  <a:pt x="503955" y="1307881"/>
                </a:lnTo>
                <a:lnTo>
                  <a:pt x="509777" y="1308354"/>
                </a:lnTo>
                <a:close/>
              </a:path>
              <a:path w="2228215" h="1553209">
                <a:moveTo>
                  <a:pt x="503955" y="1307881"/>
                </a:moveTo>
                <a:lnTo>
                  <a:pt x="503681" y="1302258"/>
                </a:lnTo>
                <a:lnTo>
                  <a:pt x="503681" y="1307859"/>
                </a:lnTo>
                <a:lnTo>
                  <a:pt x="503955" y="1307881"/>
                </a:lnTo>
                <a:close/>
              </a:path>
              <a:path w="2228215" h="1553209">
                <a:moveTo>
                  <a:pt x="509777" y="1427607"/>
                </a:moveTo>
                <a:lnTo>
                  <a:pt x="509777" y="1308354"/>
                </a:lnTo>
                <a:lnTo>
                  <a:pt x="503955" y="1307881"/>
                </a:lnTo>
                <a:lnTo>
                  <a:pt x="509777" y="1427607"/>
                </a:lnTo>
                <a:close/>
              </a:path>
              <a:path w="2228215" h="1553209">
                <a:moveTo>
                  <a:pt x="528065" y="1538478"/>
                </a:moveTo>
                <a:lnTo>
                  <a:pt x="527416" y="1524703"/>
                </a:lnTo>
                <a:lnTo>
                  <a:pt x="517397" y="1533906"/>
                </a:lnTo>
                <a:lnTo>
                  <a:pt x="528065" y="1538478"/>
                </a:lnTo>
                <a:close/>
              </a:path>
              <a:path w="2228215" h="1553209">
                <a:moveTo>
                  <a:pt x="528065" y="1541768"/>
                </a:moveTo>
                <a:lnTo>
                  <a:pt x="528065" y="1538478"/>
                </a:lnTo>
                <a:lnTo>
                  <a:pt x="517397" y="1533906"/>
                </a:lnTo>
                <a:lnTo>
                  <a:pt x="517397" y="1551557"/>
                </a:lnTo>
                <a:lnTo>
                  <a:pt x="528065" y="1541768"/>
                </a:lnTo>
                <a:close/>
              </a:path>
              <a:path w="2228215" h="1553209">
                <a:moveTo>
                  <a:pt x="907768" y="1396523"/>
                </a:moveTo>
                <a:lnTo>
                  <a:pt x="788669" y="1284732"/>
                </a:lnTo>
                <a:lnTo>
                  <a:pt x="527416" y="1524703"/>
                </a:lnTo>
                <a:lnTo>
                  <a:pt x="528065" y="1538478"/>
                </a:lnTo>
                <a:lnTo>
                  <a:pt x="528065" y="1541768"/>
                </a:lnTo>
                <a:lnTo>
                  <a:pt x="784097" y="1306838"/>
                </a:lnTo>
                <a:lnTo>
                  <a:pt x="784097" y="1298448"/>
                </a:lnTo>
                <a:lnTo>
                  <a:pt x="793241" y="1298448"/>
                </a:lnTo>
                <a:lnTo>
                  <a:pt x="793241" y="1306926"/>
                </a:lnTo>
                <a:lnTo>
                  <a:pt x="903732" y="1409381"/>
                </a:lnTo>
                <a:lnTo>
                  <a:pt x="903732" y="1402080"/>
                </a:lnTo>
                <a:lnTo>
                  <a:pt x="907768" y="1396523"/>
                </a:lnTo>
                <a:close/>
              </a:path>
              <a:path w="2228215" h="1553209">
                <a:moveTo>
                  <a:pt x="567689" y="560070"/>
                </a:moveTo>
                <a:lnTo>
                  <a:pt x="560007" y="560635"/>
                </a:lnTo>
                <a:lnTo>
                  <a:pt x="562355" y="568452"/>
                </a:lnTo>
                <a:lnTo>
                  <a:pt x="567689" y="560070"/>
                </a:lnTo>
                <a:close/>
              </a:path>
              <a:path w="2228215" h="1553209">
                <a:moveTo>
                  <a:pt x="793241" y="1298448"/>
                </a:moveTo>
                <a:lnTo>
                  <a:pt x="784097" y="1298448"/>
                </a:lnTo>
                <a:lnTo>
                  <a:pt x="788645" y="1302665"/>
                </a:lnTo>
                <a:lnTo>
                  <a:pt x="793241" y="1298448"/>
                </a:lnTo>
                <a:close/>
              </a:path>
              <a:path w="2228215" h="1553209">
                <a:moveTo>
                  <a:pt x="788645" y="1302665"/>
                </a:moveTo>
                <a:lnTo>
                  <a:pt x="784097" y="1298448"/>
                </a:lnTo>
                <a:lnTo>
                  <a:pt x="784097" y="1306838"/>
                </a:lnTo>
                <a:lnTo>
                  <a:pt x="788645" y="1302665"/>
                </a:lnTo>
                <a:close/>
              </a:path>
              <a:path w="2228215" h="1553209">
                <a:moveTo>
                  <a:pt x="793241" y="1306926"/>
                </a:moveTo>
                <a:lnTo>
                  <a:pt x="793241" y="1298448"/>
                </a:lnTo>
                <a:lnTo>
                  <a:pt x="788645" y="1302665"/>
                </a:lnTo>
                <a:lnTo>
                  <a:pt x="793241" y="1306926"/>
                </a:lnTo>
                <a:close/>
              </a:path>
              <a:path w="2228215" h="1553209">
                <a:moveTo>
                  <a:pt x="896111" y="459486"/>
                </a:moveTo>
                <a:lnTo>
                  <a:pt x="889962" y="456598"/>
                </a:lnTo>
                <a:lnTo>
                  <a:pt x="887729" y="462534"/>
                </a:lnTo>
                <a:lnTo>
                  <a:pt x="896111" y="459486"/>
                </a:lnTo>
                <a:close/>
              </a:path>
              <a:path w="2228215" h="1553209">
                <a:moveTo>
                  <a:pt x="896111" y="473606"/>
                </a:moveTo>
                <a:lnTo>
                  <a:pt x="896111" y="459486"/>
                </a:lnTo>
                <a:lnTo>
                  <a:pt x="887729" y="462534"/>
                </a:lnTo>
                <a:lnTo>
                  <a:pt x="887729" y="469673"/>
                </a:lnTo>
                <a:lnTo>
                  <a:pt x="896111" y="473606"/>
                </a:lnTo>
                <a:close/>
              </a:path>
              <a:path w="2228215" h="1553209">
                <a:moveTo>
                  <a:pt x="1191152" y="312675"/>
                </a:moveTo>
                <a:lnTo>
                  <a:pt x="1010411" y="136398"/>
                </a:lnTo>
                <a:lnTo>
                  <a:pt x="889962" y="456598"/>
                </a:lnTo>
                <a:lnTo>
                  <a:pt x="896111" y="459486"/>
                </a:lnTo>
                <a:lnTo>
                  <a:pt x="896111" y="473606"/>
                </a:lnTo>
                <a:lnTo>
                  <a:pt x="896873" y="473964"/>
                </a:lnTo>
                <a:lnTo>
                  <a:pt x="1008887" y="178274"/>
                </a:lnTo>
                <a:lnTo>
                  <a:pt x="1008887" y="152400"/>
                </a:lnTo>
                <a:lnTo>
                  <a:pt x="1019555" y="150114"/>
                </a:lnTo>
                <a:lnTo>
                  <a:pt x="1019555" y="162800"/>
                </a:lnTo>
                <a:lnTo>
                  <a:pt x="1187195" y="326231"/>
                </a:lnTo>
                <a:lnTo>
                  <a:pt x="1187195" y="316230"/>
                </a:lnTo>
                <a:lnTo>
                  <a:pt x="1191152" y="312675"/>
                </a:lnTo>
                <a:close/>
              </a:path>
              <a:path w="2228215" h="1553209">
                <a:moveTo>
                  <a:pt x="912876" y="1401318"/>
                </a:moveTo>
                <a:lnTo>
                  <a:pt x="907768" y="1396523"/>
                </a:lnTo>
                <a:lnTo>
                  <a:pt x="903732" y="1402080"/>
                </a:lnTo>
                <a:lnTo>
                  <a:pt x="912876" y="1401318"/>
                </a:lnTo>
                <a:close/>
              </a:path>
              <a:path w="2228215" h="1553209">
                <a:moveTo>
                  <a:pt x="912876" y="1410845"/>
                </a:moveTo>
                <a:lnTo>
                  <a:pt x="912876" y="1401318"/>
                </a:lnTo>
                <a:lnTo>
                  <a:pt x="903732" y="1402080"/>
                </a:lnTo>
                <a:lnTo>
                  <a:pt x="903732" y="1409381"/>
                </a:lnTo>
                <a:lnTo>
                  <a:pt x="909827" y="1415034"/>
                </a:lnTo>
                <a:lnTo>
                  <a:pt x="912876" y="1410845"/>
                </a:lnTo>
                <a:close/>
              </a:path>
              <a:path w="2228215" h="1553209">
                <a:moveTo>
                  <a:pt x="1202487" y="1334418"/>
                </a:moveTo>
                <a:lnTo>
                  <a:pt x="1027176" y="1232154"/>
                </a:lnTo>
                <a:lnTo>
                  <a:pt x="907768" y="1396523"/>
                </a:lnTo>
                <a:lnTo>
                  <a:pt x="912876" y="1401318"/>
                </a:lnTo>
                <a:lnTo>
                  <a:pt x="912876" y="1410845"/>
                </a:lnTo>
                <a:lnTo>
                  <a:pt x="1025651" y="1255864"/>
                </a:lnTo>
                <a:lnTo>
                  <a:pt x="1025651" y="1245870"/>
                </a:lnTo>
                <a:lnTo>
                  <a:pt x="1034033" y="1244346"/>
                </a:lnTo>
                <a:lnTo>
                  <a:pt x="1034033" y="1250768"/>
                </a:lnTo>
                <a:lnTo>
                  <a:pt x="1200149" y="1347840"/>
                </a:lnTo>
                <a:lnTo>
                  <a:pt x="1200149" y="1342644"/>
                </a:lnTo>
                <a:lnTo>
                  <a:pt x="1202487" y="1334418"/>
                </a:lnTo>
                <a:close/>
              </a:path>
              <a:path w="2228215" h="1553209">
                <a:moveTo>
                  <a:pt x="1019555" y="150114"/>
                </a:moveTo>
                <a:lnTo>
                  <a:pt x="1008887" y="152400"/>
                </a:lnTo>
                <a:lnTo>
                  <a:pt x="1016046" y="159378"/>
                </a:lnTo>
                <a:lnTo>
                  <a:pt x="1019555" y="150114"/>
                </a:lnTo>
                <a:close/>
              </a:path>
              <a:path w="2228215" h="1553209">
                <a:moveTo>
                  <a:pt x="1016046" y="159378"/>
                </a:moveTo>
                <a:lnTo>
                  <a:pt x="1008887" y="152400"/>
                </a:lnTo>
                <a:lnTo>
                  <a:pt x="1008887" y="178274"/>
                </a:lnTo>
                <a:lnTo>
                  <a:pt x="1016046" y="159378"/>
                </a:lnTo>
                <a:close/>
              </a:path>
              <a:path w="2228215" h="1553209">
                <a:moveTo>
                  <a:pt x="1019555" y="162800"/>
                </a:moveTo>
                <a:lnTo>
                  <a:pt x="1019555" y="150114"/>
                </a:lnTo>
                <a:lnTo>
                  <a:pt x="1016046" y="159378"/>
                </a:lnTo>
                <a:lnTo>
                  <a:pt x="1019555" y="162800"/>
                </a:lnTo>
                <a:close/>
              </a:path>
              <a:path w="2228215" h="1553209">
                <a:moveTo>
                  <a:pt x="1034033" y="1244346"/>
                </a:moveTo>
                <a:lnTo>
                  <a:pt x="1025651" y="1245870"/>
                </a:lnTo>
                <a:lnTo>
                  <a:pt x="1030755" y="1248852"/>
                </a:lnTo>
                <a:lnTo>
                  <a:pt x="1034033" y="1244346"/>
                </a:lnTo>
                <a:close/>
              </a:path>
              <a:path w="2228215" h="1553209">
                <a:moveTo>
                  <a:pt x="1030755" y="1248852"/>
                </a:moveTo>
                <a:lnTo>
                  <a:pt x="1025651" y="1245870"/>
                </a:lnTo>
                <a:lnTo>
                  <a:pt x="1025651" y="1255864"/>
                </a:lnTo>
                <a:lnTo>
                  <a:pt x="1030755" y="1248852"/>
                </a:lnTo>
                <a:close/>
              </a:path>
              <a:path w="2228215" h="1553209">
                <a:moveTo>
                  <a:pt x="1034033" y="1250768"/>
                </a:moveTo>
                <a:lnTo>
                  <a:pt x="1034033" y="1244346"/>
                </a:lnTo>
                <a:lnTo>
                  <a:pt x="1030755" y="1248852"/>
                </a:lnTo>
                <a:lnTo>
                  <a:pt x="1034033" y="1250768"/>
                </a:lnTo>
                <a:close/>
              </a:path>
              <a:path w="2228215" h="1553209">
                <a:moveTo>
                  <a:pt x="1195577" y="316992"/>
                </a:moveTo>
                <a:lnTo>
                  <a:pt x="1191152" y="312675"/>
                </a:lnTo>
                <a:lnTo>
                  <a:pt x="1187195" y="316230"/>
                </a:lnTo>
                <a:lnTo>
                  <a:pt x="1195577" y="316992"/>
                </a:lnTo>
                <a:close/>
              </a:path>
              <a:path w="2228215" h="1553209">
                <a:moveTo>
                  <a:pt x="1195577" y="325838"/>
                </a:moveTo>
                <a:lnTo>
                  <a:pt x="1195577" y="316992"/>
                </a:lnTo>
                <a:lnTo>
                  <a:pt x="1187195" y="316230"/>
                </a:lnTo>
                <a:lnTo>
                  <a:pt x="1187195" y="326231"/>
                </a:lnTo>
                <a:lnTo>
                  <a:pt x="1191005" y="329946"/>
                </a:lnTo>
                <a:lnTo>
                  <a:pt x="1195577" y="325838"/>
                </a:lnTo>
                <a:close/>
              </a:path>
              <a:path w="2228215" h="1553209">
                <a:moveTo>
                  <a:pt x="1539239" y="0"/>
                </a:moveTo>
                <a:lnTo>
                  <a:pt x="1191152" y="312675"/>
                </a:lnTo>
                <a:lnTo>
                  <a:pt x="1195577" y="316992"/>
                </a:lnTo>
                <a:lnTo>
                  <a:pt x="1195577" y="325838"/>
                </a:lnTo>
                <a:lnTo>
                  <a:pt x="1524455" y="30356"/>
                </a:lnTo>
                <a:lnTo>
                  <a:pt x="1525523" y="14478"/>
                </a:lnTo>
                <a:lnTo>
                  <a:pt x="1536191" y="19812"/>
                </a:lnTo>
                <a:lnTo>
                  <a:pt x="1536191" y="45720"/>
                </a:lnTo>
                <a:lnTo>
                  <a:pt x="1539239" y="0"/>
                </a:lnTo>
                <a:close/>
              </a:path>
              <a:path w="2228215" h="1553209">
                <a:moveTo>
                  <a:pt x="1210055" y="1338834"/>
                </a:moveTo>
                <a:lnTo>
                  <a:pt x="1202487" y="1334418"/>
                </a:lnTo>
                <a:lnTo>
                  <a:pt x="1200149" y="1342644"/>
                </a:lnTo>
                <a:lnTo>
                  <a:pt x="1210055" y="1338834"/>
                </a:lnTo>
                <a:close/>
              </a:path>
              <a:path w="2228215" h="1553209">
                <a:moveTo>
                  <a:pt x="1210055" y="1353628"/>
                </a:moveTo>
                <a:lnTo>
                  <a:pt x="1210055" y="1338834"/>
                </a:lnTo>
                <a:lnTo>
                  <a:pt x="1200149" y="1342644"/>
                </a:lnTo>
                <a:lnTo>
                  <a:pt x="1200149" y="1347840"/>
                </a:lnTo>
                <a:lnTo>
                  <a:pt x="1210055" y="1353628"/>
                </a:lnTo>
                <a:close/>
              </a:path>
              <a:path w="2228215" h="1553209">
                <a:moveTo>
                  <a:pt x="1549145" y="1247505"/>
                </a:moveTo>
                <a:lnTo>
                  <a:pt x="1549145" y="1234440"/>
                </a:lnTo>
                <a:lnTo>
                  <a:pt x="1540764" y="1241298"/>
                </a:lnTo>
                <a:lnTo>
                  <a:pt x="1539262" y="1230893"/>
                </a:lnTo>
                <a:lnTo>
                  <a:pt x="1260348" y="1130808"/>
                </a:lnTo>
                <a:lnTo>
                  <a:pt x="1202487" y="1334418"/>
                </a:lnTo>
                <a:lnTo>
                  <a:pt x="1210055" y="1338834"/>
                </a:lnTo>
                <a:lnTo>
                  <a:pt x="1210055" y="1353628"/>
                </a:lnTo>
                <a:lnTo>
                  <a:pt x="1210817" y="1354074"/>
                </a:lnTo>
                <a:lnTo>
                  <a:pt x="1262633" y="1170422"/>
                </a:lnTo>
                <a:lnTo>
                  <a:pt x="1262633" y="1145286"/>
                </a:lnTo>
                <a:lnTo>
                  <a:pt x="1271015" y="1140714"/>
                </a:lnTo>
                <a:lnTo>
                  <a:pt x="1271016" y="1148276"/>
                </a:lnTo>
                <a:lnTo>
                  <a:pt x="1549145" y="1247505"/>
                </a:lnTo>
                <a:close/>
              </a:path>
              <a:path w="2228215" h="1553209">
                <a:moveTo>
                  <a:pt x="1271015" y="1140714"/>
                </a:moveTo>
                <a:lnTo>
                  <a:pt x="1262633" y="1145286"/>
                </a:lnTo>
                <a:lnTo>
                  <a:pt x="1269077" y="1147584"/>
                </a:lnTo>
                <a:lnTo>
                  <a:pt x="1271015" y="1140714"/>
                </a:lnTo>
                <a:close/>
              </a:path>
              <a:path w="2228215" h="1553209">
                <a:moveTo>
                  <a:pt x="1269077" y="1147584"/>
                </a:moveTo>
                <a:lnTo>
                  <a:pt x="1262633" y="1145286"/>
                </a:lnTo>
                <a:lnTo>
                  <a:pt x="1262633" y="1170422"/>
                </a:lnTo>
                <a:lnTo>
                  <a:pt x="1269077" y="1147584"/>
                </a:lnTo>
                <a:close/>
              </a:path>
              <a:path w="2228215" h="1553209">
                <a:moveTo>
                  <a:pt x="1271016" y="1148276"/>
                </a:moveTo>
                <a:lnTo>
                  <a:pt x="1271015" y="1140714"/>
                </a:lnTo>
                <a:lnTo>
                  <a:pt x="1269077" y="1147584"/>
                </a:lnTo>
                <a:lnTo>
                  <a:pt x="1271016" y="1148276"/>
                </a:lnTo>
                <a:close/>
              </a:path>
              <a:path w="2228215" h="1553209">
                <a:moveTo>
                  <a:pt x="1536191" y="45720"/>
                </a:moveTo>
                <a:lnTo>
                  <a:pt x="1536191" y="19812"/>
                </a:lnTo>
                <a:lnTo>
                  <a:pt x="1524455" y="30356"/>
                </a:lnTo>
                <a:lnTo>
                  <a:pt x="1497330" y="433578"/>
                </a:lnTo>
                <a:lnTo>
                  <a:pt x="1501902" y="431220"/>
                </a:lnTo>
                <a:lnTo>
                  <a:pt x="1501902" y="416814"/>
                </a:lnTo>
                <a:lnTo>
                  <a:pt x="1511793" y="411699"/>
                </a:lnTo>
                <a:lnTo>
                  <a:pt x="1536191" y="45720"/>
                </a:lnTo>
                <a:close/>
              </a:path>
              <a:path w="2228215" h="1553209">
                <a:moveTo>
                  <a:pt x="1511793" y="411699"/>
                </a:moveTo>
                <a:lnTo>
                  <a:pt x="1501902" y="416814"/>
                </a:lnTo>
                <a:lnTo>
                  <a:pt x="1511045" y="422910"/>
                </a:lnTo>
                <a:lnTo>
                  <a:pt x="1511793" y="411699"/>
                </a:lnTo>
                <a:close/>
              </a:path>
              <a:path w="2228215" h="1553209">
                <a:moveTo>
                  <a:pt x="1880615" y="220980"/>
                </a:moveTo>
                <a:lnTo>
                  <a:pt x="1511793" y="411699"/>
                </a:lnTo>
                <a:lnTo>
                  <a:pt x="1511045" y="422910"/>
                </a:lnTo>
                <a:lnTo>
                  <a:pt x="1501902" y="416814"/>
                </a:lnTo>
                <a:lnTo>
                  <a:pt x="1501902" y="431220"/>
                </a:lnTo>
                <a:lnTo>
                  <a:pt x="1839864" y="256969"/>
                </a:lnTo>
                <a:lnTo>
                  <a:pt x="1855470" y="234696"/>
                </a:lnTo>
                <a:lnTo>
                  <a:pt x="1863852" y="244602"/>
                </a:lnTo>
                <a:lnTo>
                  <a:pt x="1863852" y="244858"/>
                </a:lnTo>
                <a:lnTo>
                  <a:pt x="1880615" y="220980"/>
                </a:lnTo>
                <a:close/>
              </a:path>
              <a:path w="2228215" h="1553209">
                <a:moveTo>
                  <a:pt x="1951482" y="1124387"/>
                </a:moveTo>
                <a:lnTo>
                  <a:pt x="1951482" y="1111758"/>
                </a:lnTo>
                <a:lnTo>
                  <a:pt x="1945386" y="1122426"/>
                </a:lnTo>
                <a:lnTo>
                  <a:pt x="1928586" y="1106989"/>
                </a:lnTo>
                <a:lnTo>
                  <a:pt x="1508759" y="1019556"/>
                </a:lnTo>
                <a:lnTo>
                  <a:pt x="1514855" y="1061792"/>
                </a:lnTo>
                <a:lnTo>
                  <a:pt x="1514855" y="1033272"/>
                </a:lnTo>
                <a:lnTo>
                  <a:pt x="1522476" y="1026414"/>
                </a:lnTo>
                <a:lnTo>
                  <a:pt x="1523755" y="1035129"/>
                </a:lnTo>
                <a:lnTo>
                  <a:pt x="1951482" y="1124387"/>
                </a:lnTo>
                <a:close/>
              </a:path>
              <a:path w="2228215" h="1553209">
                <a:moveTo>
                  <a:pt x="1523755" y="1035129"/>
                </a:moveTo>
                <a:lnTo>
                  <a:pt x="1522476" y="1026414"/>
                </a:lnTo>
                <a:lnTo>
                  <a:pt x="1514855" y="1033272"/>
                </a:lnTo>
                <a:lnTo>
                  <a:pt x="1523755" y="1035129"/>
                </a:lnTo>
                <a:close/>
              </a:path>
              <a:path w="2228215" h="1553209">
                <a:moveTo>
                  <a:pt x="1555242" y="1249680"/>
                </a:moveTo>
                <a:lnTo>
                  <a:pt x="1523755" y="1035129"/>
                </a:lnTo>
                <a:lnTo>
                  <a:pt x="1514855" y="1033272"/>
                </a:lnTo>
                <a:lnTo>
                  <a:pt x="1514855" y="1061792"/>
                </a:lnTo>
                <a:lnTo>
                  <a:pt x="1539262" y="1230893"/>
                </a:lnTo>
                <a:lnTo>
                  <a:pt x="1549145" y="1234440"/>
                </a:lnTo>
                <a:lnTo>
                  <a:pt x="1549145" y="1247505"/>
                </a:lnTo>
                <a:lnTo>
                  <a:pt x="1555242" y="1249680"/>
                </a:lnTo>
                <a:close/>
              </a:path>
              <a:path w="2228215" h="1553209">
                <a:moveTo>
                  <a:pt x="1536191" y="19812"/>
                </a:moveTo>
                <a:lnTo>
                  <a:pt x="1525523" y="14478"/>
                </a:lnTo>
                <a:lnTo>
                  <a:pt x="1524455" y="30356"/>
                </a:lnTo>
                <a:lnTo>
                  <a:pt x="1536191" y="19812"/>
                </a:lnTo>
                <a:close/>
              </a:path>
              <a:path w="2228215" h="1553209">
                <a:moveTo>
                  <a:pt x="1549145" y="1234440"/>
                </a:moveTo>
                <a:lnTo>
                  <a:pt x="1539262" y="1230893"/>
                </a:lnTo>
                <a:lnTo>
                  <a:pt x="1540764" y="1241298"/>
                </a:lnTo>
                <a:lnTo>
                  <a:pt x="1549145" y="1234440"/>
                </a:lnTo>
                <a:close/>
              </a:path>
              <a:path w="2228215" h="1553209">
                <a:moveTo>
                  <a:pt x="1863852" y="244858"/>
                </a:moveTo>
                <a:lnTo>
                  <a:pt x="1863852" y="244602"/>
                </a:lnTo>
                <a:lnTo>
                  <a:pt x="1839864" y="256969"/>
                </a:lnTo>
                <a:lnTo>
                  <a:pt x="1682495" y="481584"/>
                </a:lnTo>
                <a:lnTo>
                  <a:pt x="1694688" y="481771"/>
                </a:lnTo>
                <a:lnTo>
                  <a:pt x="1694688" y="469392"/>
                </a:lnTo>
                <a:lnTo>
                  <a:pt x="1706095" y="469561"/>
                </a:lnTo>
                <a:lnTo>
                  <a:pt x="1863852" y="244858"/>
                </a:lnTo>
                <a:close/>
              </a:path>
              <a:path w="2228215" h="1553209">
                <a:moveTo>
                  <a:pt x="1885188" y="818940"/>
                </a:moveTo>
                <a:lnTo>
                  <a:pt x="1885188" y="805434"/>
                </a:lnTo>
                <a:lnTo>
                  <a:pt x="1882902" y="816102"/>
                </a:lnTo>
                <a:lnTo>
                  <a:pt x="1875832" y="808915"/>
                </a:lnTo>
                <a:lnTo>
                  <a:pt x="1682495" y="880872"/>
                </a:lnTo>
                <a:lnTo>
                  <a:pt x="1696973" y="894174"/>
                </a:lnTo>
                <a:lnTo>
                  <a:pt x="1696973" y="889254"/>
                </a:lnTo>
                <a:lnTo>
                  <a:pt x="1698497" y="878586"/>
                </a:lnTo>
                <a:lnTo>
                  <a:pt x="1706327" y="885759"/>
                </a:lnTo>
                <a:lnTo>
                  <a:pt x="1885188" y="818940"/>
                </a:lnTo>
                <a:close/>
              </a:path>
              <a:path w="2228215" h="1553209">
                <a:moveTo>
                  <a:pt x="1706095" y="469561"/>
                </a:moveTo>
                <a:lnTo>
                  <a:pt x="1694688" y="469392"/>
                </a:lnTo>
                <a:lnTo>
                  <a:pt x="1699259" y="479298"/>
                </a:lnTo>
                <a:lnTo>
                  <a:pt x="1706095" y="469561"/>
                </a:lnTo>
                <a:close/>
              </a:path>
              <a:path w="2228215" h="1553209">
                <a:moveTo>
                  <a:pt x="2228087" y="489965"/>
                </a:moveTo>
                <a:lnTo>
                  <a:pt x="2228087" y="477310"/>
                </a:lnTo>
                <a:lnTo>
                  <a:pt x="1706095" y="469561"/>
                </a:lnTo>
                <a:lnTo>
                  <a:pt x="1699259" y="479298"/>
                </a:lnTo>
                <a:lnTo>
                  <a:pt x="1694688" y="469392"/>
                </a:lnTo>
                <a:lnTo>
                  <a:pt x="1694688" y="481771"/>
                </a:lnTo>
                <a:lnTo>
                  <a:pt x="2197358" y="489493"/>
                </a:lnTo>
                <a:lnTo>
                  <a:pt x="2225802" y="477774"/>
                </a:lnTo>
                <a:lnTo>
                  <a:pt x="2228087" y="489965"/>
                </a:lnTo>
                <a:close/>
              </a:path>
              <a:path w="2228215" h="1553209">
                <a:moveTo>
                  <a:pt x="1706327" y="885759"/>
                </a:moveTo>
                <a:lnTo>
                  <a:pt x="1698497" y="878586"/>
                </a:lnTo>
                <a:lnTo>
                  <a:pt x="1696973" y="889254"/>
                </a:lnTo>
                <a:lnTo>
                  <a:pt x="1706327" y="885759"/>
                </a:lnTo>
                <a:close/>
              </a:path>
              <a:path w="2228215" h="1553209">
                <a:moveTo>
                  <a:pt x="1971294" y="1128522"/>
                </a:moveTo>
                <a:lnTo>
                  <a:pt x="1706327" y="885759"/>
                </a:lnTo>
                <a:lnTo>
                  <a:pt x="1696973" y="889254"/>
                </a:lnTo>
                <a:lnTo>
                  <a:pt x="1696973" y="894174"/>
                </a:lnTo>
                <a:lnTo>
                  <a:pt x="1928586" y="1106989"/>
                </a:lnTo>
                <a:lnTo>
                  <a:pt x="1951482" y="1111758"/>
                </a:lnTo>
                <a:lnTo>
                  <a:pt x="1951482" y="1124387"/>
                </a:lnTo>
                <a:lnTo>
                  <a:pt x="1971294" y="1128522"/>
                </a:lnTo>
                <a:close/>
              </a:path>
              <a:path w="2228215" h="1553209">
                <a:moveTo>
                  <a:pt x="2228087" y="490660"/>
                </a:moveTo>
                <a:lnTo>
                  <a:pt x="2228087" y="489965"/>
                </a:lnTo>
                <a:lnTo>
                  <a:pt x="2197358" y="489493"/>
                </a:lnTo>
                <a:lnTo>
                  <a:pt x="1744979" y="675894"/>
                </a:lnTo>
                <a:lnTo>
                  <a:pt x="1758695" y="689837"/>
                </a:lnTo>
                <a:lnTo>
                  <a:pt x="1758695" y="684276"/>
                </a:lnTo>
                <a:lnTo>
                  <a:pt x="1760982" y="673608"/>
                </a:lnTo>
                <a:lnTo>
                  <a:pt x="1767787" y="680526"/>
                </a:lnTo>
                <a:lnTo>
                  <a:pt x="2228087" y="490660"/>
                </a:lnTo>
                <a:close/>
              </a:path>
              <a:path w="2228215" h="1553209">
                <a:moveTo>
                  <a:pt x="1767787" y="680526"/>
                </a:moveTo>
                <a:lnTo>
                  <a:pt x="1760982" y="673608"/>
                </a:lnTo>
                <a:lnTo>
                  <a:pt x="1758695" y="684276"/>
                </a:lnTo>
                <a:lnTo>
                  <a:pt x="1767787" y="680526"/>
                </a:lnTo>
                <a:close/>
              </a:path>
              <a:path w="2228215" h="1553209">
                <a:moveTo>
                  <a:pt x="1898903" y="813816"/>
                </a:moveTo>
                <a:lnTo>
                  <a:pt x="1767787" y="680526"/>
                </a:lnTo>
                <a:lnTo>
                  <a:pt x="1758695" y="684276"/>
                </a:lnTo>
                <a:lnTo>
                  <a:pt x="1758695" y="689837"/>
                </a:lnTo>
                <a:lnTo>
                  <a:pt x="1875832" y="808915"/>
                </a:lnTo>
                <a:lnTo>
                  <a:pt x="1885188" y="805434"/>
                </a:lnTo>
                <a:lnTo>
                  <a:pt x="1885188" y="818940"/>
                </a:lnTo>
                <a:lnTo>
                  <a:pt x="1898903" y="813816"/>
                </a:lnTo>
                <a:close/>
              </a:path>
              <a:path w="2228215" h="1553209">
                <a:moveTo>
                  <a:pt x="1863852" y="244602"/>
                </a:moveTo>
                <a:lnTo>
                  <a:pt x="1855470" y="234696"/>
                </a:lnTo>
                <a:lnTo>
                  <a:pt x="1839864" y="256969"/>
                </a:lnTo>
                <a:lnTo>
                  <a:pt x="1863852" y="244602"/>
                </a:lnTo>
                <a:close/>
              </a:path>
              <a:path w="2228215" h="1553209">
                <a:moveTo>
                  <a:pt x="1885188" y="805434"/>
                </a:moveTo>
                <a:lnTo>
                  <a:pt x="1875832" y="808915"/>
                </a:lnTo>
                <a:lnTo>
                  <a:pt x="1882902" y="816102"/>
                </a:lnTo>
                <a:lnTo>
                  <a:pt x="1885188" y="805434"/>
                </a:lnTo>
                <a:close/>
              </a:path>
              <a:path w="2228215" h="1553209">
                <a:moveTo>
                  <a:pt x="1951482" y="1111758"/>
                </a:moveTo>
                <a:lnTo>
                  <a:pt x="1928586" y="1106989"/>
                </a:lnTo>
                <a:lnTo>
                  <a:pt x="1945386" y="1122426"/>
                </a:lnTo>
                <a:lnTo>
                  <a:pt x="1951482" y="1111758"/>
                </a:lnTo>
                <a:close/>
              </a:path>
              <a:path w="2228215" h="1553209">
                <a:moveTo>
                  <a:pt x="2228087" y="489965"/>
                </a:moveTo>
                <a:lnTo>
                  <a:pt x="2225802" y="477774"/>
                </a:lnTo>
                <a:lnTo>
                  <a:pt x="2197358" y="489493"/>
                </a:lnTo>
                <a:lnTo>
                  <a:pt x="2228087" y="489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8139176" y="6263130"/>
            <a:ext cx="7899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Tahoma"/>
                <a:cs typeface="Tahoma"/>
              </a:rPr>
              <a:t>Do</a:t>
            </a:r>
            <a:r>
              <a:rPr dirty="0" sz="3000" spc="-105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!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638800" y="6610350"/>
            <a:ext cx="1982470" cy="254635"/>
          </a:xfrm>
          <a:custGeom>
            <a:avLst/>
            <a:gdLst/>
            <a:ahLst/>
            <a:cxnLst/>
            <a:rect l="l" t="t" r="r" b="b"/>
            <a:pathLst>
              <a:path w="1982470" h="254634">
                <a:moveTo>
                  <a:pt x="54101" y="0"/>
                </a:moveTo>
                <a:lnTo>
                  <a:pt x="0" y="19049"/>
                </a:lnTo>
                <a:lnTo>
                  <a:pt x="37337" y="43349"/>
                </a:lnTo>
                <a:lnTo>
                  <a:pt x="37337" y="29717"/>
                </a:lnTo>
                <a:lnTo>
                  <a:pt x="38862" y="17525"/>
                </a:lnTo>
                <a:lnTo>
                  <a:pt x="51796" y="19017"/>
                </a:lnTo>
                <a:lnTo>
                  <a:pt x="54101" y="0"/>
                </a:lnTo>
                <a:close/>
              </a:path>
              <a:path w="1982470" h="254634">
                <a:moveTo>
                  <a:pt x="51796" y="19017"/>
                </a:moveTo>
                <a:lnTo>
                  <a:pt x="38862" y="17525"/>
                </a:lnTo>
                <a:lnTo>
                  <a:pt x="37337" y="29717"/>
                </a:lnTo>
                <a:lnTo>
                  <a:pt x="50317" y="31219"/>
                </a:lnTo>
                <a:lnTo>
                  <a:pt x="51796" y="19017"/>
                </a:lnTo>
                <a:close/>
              </a:path>
              <a:path w="1982470" h="254634">
                <a:moveTo>
                  <a:pt x="50317" y="31219"/>
                </a:moveTo>
                <a:lnTo>
                  <a:pt x="37337" y="29717"/>
                </a:lnTo>
                <a:lnTo>
                  <a:pt x="37337" y="43349"/>
                </a:lnTo>
                <a:lnTo>
                  <a:pt x="48006" y="50291"/>
                </a:lnTo>
                <a:lnTo>
                  <a:pt x="50317" y="31219"/>
                </a:lnTo>
                <a:close/>
              </a:path>
              <a:path w="1982470" h="254634">
                <a:moveTo>
                  <a:pt x="1981962" y="241553"/>
                </a:moveTo>
                <a:lnTo>
                  <a:pt x="51796" y="19017"/>
                </a:lnTo>
                <a:lnTo>
                  <a:pt x="50317" y="31219"/>
                </a:lnTo>
                <a:lnTo>
                  <a:pt x="1981200" y="254507"/>
                </a:lnTo>
                <a:lnTo>
                  <a:pt x="1981962" y="2415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533400" y="6629400"/>
            <a:ext cx="990600" cy="152400"/>
          </a:xfrm>
          <a:custGeom>
            <a:avLst/>
            <a:gdLst/>
            <a:ahLst/>
            <a:cxnLst/>
            <a:rect l="l" t="t" r="r" b="b"/>
            <a:pathLst>
              <a:path w="990600" h="152400">
                <a:moveTo>
                  <a:pt x="742950" y="114299"/>
                </a:moveTo>
                <a:lnTo>
                  <a:pt x="742950" y="38099"/>
                </a:lnTo>
                <a:lnTo>
                  <a:pt x="0" y="38100"/>
                </a:lnTo>
                <a:lnTo>
                  <a:pt x="0" y="114300"/>
                </a:lnTo>
                <a:lnTo>
                  <a:pt x="742950" y="114299"/>
                </a:lnTo>
                <a:close/>
              </a:path>
              <a:path w="990600" h="152400">
                <a:moveTo>
                  <a:pt x="990600" y="76199"/>
                </a:moveTo>
                <a:lnTo>
                  <a:pt x="742950" y="0"/>
                </a:lnTo>
                <a:lnTo>
                  <a:pt x="742950" y="152399"/>
                </a:lnTo>
                <a:lnTo>
                  <a:pt x="990600" y="76199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527304" y="6621018"/>
            <a:ext cx="1019175" cy="170180"/>
          </a:xfrm>
          <a:custGeom>
            <a:avLst/>
            <a:gdLst/>
            <a:ahLst/>
            <a:cxnLst/>
            <a:rect l="l" t="t" r="r" b="b"/>
            <a:pathLst>
              <a:path w="1019175" h="170179">
                <a:moveTo>
                  <a:pt x="749046" y="40386"/>
                </a:moveTo>
                <a:lnTo>
                  <a:pt x="0" y="40386"/>
                </a:lnTo>
                <a:lnTo>
                  <a:pt x="0" y="129540"/>
                </a:lnTo>
                <a:lnTo>
                  <a:pt x="6095" y="129540"/>
                </a:lnTo>
                <a:lnTo>
                  <a:pt x="6096" y="53340"/>
                </a:lnTo>
                <a:lnTo>
                  <a:pt x="12953" y="46482"/>
                </a:lnTo>
                <a:lnTo>
                  <a:pt x="12953" y="53340"/>
                </a:lnTo>
                <a:lnTo>
                  <a:pt x="742950" y="53340"/>
                </a:lnTo>
                <a:lnTo>
                  <a:pt x="742950" y="46482"/>
                </a:lnTo>
                <a:lnTo>
                  <a:pt x="749046" y="40386"/>
                </a:lnTo>
                <a:close/>
              </a:path>
              <a:path w="1019175" h="170179">
                <a:moveTo>
                  <a:pt x="12953" y="53340"/>
                </a:moveTo>
                <a:lnTo>
                  <a:pt x="12953" y="46482"/>
                </a:lnTo>
                <a:lnTo>
                  <a:pt x="6096" y="53340"/>
                </a:lnTo>
                <a:lnTo>
                  <a:pt x="12953" y="53340"/>
                </a:lnTo>
                <a:close/>
              </a:path>
              <a:path w="1019175" h="170179">
                <a:moveTo>
                  <a:pt x="12953" y="116586"/>
                </a:moveTo>
                <a:lnTo>
                  <a:pt x="12953" y="53340"/>
                </a:lnTo>
                <a:lnTo>
                  <a:pt x="6096" y="53340"/>
                </a:lnTo>
                <a:lnTo>
                  <a:pt x="6096" y="116586"/>
                </a:lnTo>
                <a:lnTo>
                  <a:pt x="12953" y="116586"/>
                </a:lnTo>
                <a:close/>
              </a:path>
              <a:path w="1019175" h="170179">
                <a:moveTo>
                  <a:pt x="755904" y="152868"/>
                </a:moveTo>
                <a:lnTo>
                  <a:pt x="755904" y="116586"/>
                </a:lnTo>
                <a:lnTo>
                  <a:pt x="6096" y="116586"/>
                </a:lnTo>
                <a:lnTo>
                  <a:pt x="12953" y="122682"/>
                </a:lnTo>
                <a:lnTo>
                  <a:pt x="12953" y="129540"/>
                </a:lnTo>
                <a:lnTo>
                  <a:pt x="742950" y="129540"/>
                </a:lnTo>
                <a:lnTo>
                  <a:pt x="742950" y="122682"/>
                </a:lnTo>
                <a:lnTo>
                  <a:pt x="749046" y="129540"/>
                </a:lnTo>
                <a:lnTo>
                  <a:pt x="749046" y="154979"/>
                </a:lnTo>
                <a:lnTo>
                  <a:pt x="755904" y="152868"/>
                </a:lnTo>
                <a:close/>
              </a:path>
              <a:path w="1019175" h="170179">
                <a:moveTo>
                  <a:pt x="12953" y="129540"/>
                </a:moveTo>
                <a:lnTo>
                  <a:pt x="12953" y="122682"/>
                </a:lnTo>
                <a:lnTo>
                  <a:pt x="6096" y="116586"/>
                </a:lnTo>
                <a:lnTo>
                  <a:pt x="6095" y="129540"/>
                </a:lnTo>
                <a:lnTo>
                  <a:pt x="12953" y="129540"/>
                </a:lnTo>
                <a:close/>
              </a:path>
              <a:path w="1019175" h="170179">
                <a:moveTo>
                  <a:pt x="1018794" y="84582"/>
                </a:moveTo>
                <a:lnTo>
                  <a:pt x="742950" y="0"/>
                </a:lnTo>
                <a:lnTo>
                  <a:pt x="742950" y="40386"/>
                </a:lnTo>
                <a:lnTo>
                  <a:pt x="747522" y="40386"/>
                </a:lnTo>
                <a:lnTo>
                  <a:pt x="747522" y="14478"/>
                </a:lnTo>
                <a:lnTo>
                  <a:pt x="755904" y="8382"/>
                </a:lnTo>
                <a:lnTo>
                  <a:pt x="755904" y="17057"/>
                </a:lnTo>
                <a:lnTo>
                  <a:pt x="976598" y="84963"/>
                </a:lnTo>
                <a:lnTo>
                  <a:pt x="995172" y="79248"/>
                </a:lnTo>
                <a:lnTo>
                  <a:pt x="995172" y="91890"/>
                </a:lnTo>
                <a:lnTo>
                  <a:pt x="1018794" y="84582"/>
                </a:lnTo>
                <a:close/>
              </a:path>
              <a:path w="1019175" h="170179">
                <a:moveTo>
                  <a:pt x="749046" y="53340"/>
                </a:moveTo>
                <a:lnTo>
                  <a:pt x="749046" y="40386"/>
                </a:lnTo>
                <a:lnTo>
                  <a:pt x="742950" y="46482"/>
                </a:lnTo>
                <a:lnTo>
                  <a:pt x="742950" y="53340"/>
                </a:lnTo>
                <a:lnTo>
                  <a:pt x="749046" y="53340"/>
                </a:lnTo>
                <a:close/>
              </a:path>
              <a:path w="1019175" h="170179">
                <a:moveTo>
                  <a:pt x="749046" y="129540"/>
                </a:moveTo>
                <a:lnTo>
                  <a:pt x="742950" y="122682"/>
                </a:lnTo>
                <a:lnTo>
                  <a:pt x="742950" y="129540"/>
                </a:lnTo>
                <a:lnTo>
                  <a:pt x="749046" y="129540"/>
                </a:lnTo>
                <a:close/>
              </a:path>
              <a:path w="1019175" h="170179">
                <a:moveTo>
                  <a:pt x="749046" y="154979"/>
                </a:moveTo>
                <a:lnTo>
                  <a:pt x="749046" y="129540"/>
                </a:lnTo>
                <a:lnTo>
                  <a:pt x="742950" y="129540"/>
                </a:lnTo>
                <a:lnTo>
                  <a:pt x="742950" y="169926"/>
                </a:lnTo>
                <a:lnTo>
                  <a:pt x="747522" y="168511"/>
                </a:lnTo>
                <a:lnTo>
                  <a:pt x="747522" y="155448"/>
                </a:lnTo>
                <a:lnTo>
                  <a:pt x="749046" y="154979"/>
                </a:lnTo>
                <a:close/>
              </a:path>
              <a:path w="1019175" h="170179">
                <a:moveTo>
                  <a:pt x="755904" y="17057"/>
                </a:moveTo>
                <a:lnTo>
                  <a:pt x="755904" y="8382"/>
                </a:lnTo>
                <a:lnTo>
                  <a:pt x="747522" y="14478"/>
                </a:lnTo>
                <a:lnTo>
                  <a:pt x="755904" y="17057"/>
                </a:lnTo>
                <a:close/>
              </a:path>
              <a:path w="1019175" h="170179">
                <a:moveTo>
                  <a:pt x="755904" y="53340"/>
                </a:moveTo>
                <a:lnTo>
                  <a:pt x="755904" y="17057"/>
                </a:lnTo>
                <a:lnTo>
                  <a:pt x="747522" y="14478"/>
                </a:lnTo>
                <a:lnTo>
                  <a:pt x="747522" y="40386"/>
                </a:lnTo>
                <a:lnTo>
                  <a:pt x="749046" y="40386"/>
                </a:lnTo>
                <a:lnTo>
                  <a:pt x="749046" y="53340"/>
                </a:lnTo>
                <a:lnTo>
                  <a:pt x="755904" y="53340"/>
                </a:lnTo>
                <a:close/>
              </a:path>
              <a:path w="1019175" h="170179">
                <a:moveTo>
                  <a:pt x="995172" y="91890"/>
                </a:moveTo>
                <a:lnTo>
                  <a:pt x="995172" y="90678"/>
                </a:lnTo>
                <a:lnTo>
                  <a:pt x="976598" y="84963"/>
                </a:lnTo>
                <a:lnTo>
                  <a:pt x="747522" y="155448"/>
                </a:lnTo>
                <a:lnTo>
                  <a:pt x="755904" y="160782"/>
                </a:lnTo>
                <a:lnTo>
                  <a:pt x="755904" y="165918"/>
                </a:lnTo>
                <a:lnTo>
                  <a:pt x="995172" y="91890"/>
                </a:lnTo>
                <a:close/>
              </a:path>
              <a:path w="1019175" h="170179">
                <a:moveTo>
                  <a:pt x="755904" y="165918"/>
                </a:moveTo>
                <a:lnTo>
                  <a:pt x="755904" y="160782"/>
                </a:lnTo>
                <a:lnTo>
                  <a:pt x="747522" y="155448"/>
                </a:lnTo>
                <a:lnTo>
                  <a:pt x="747522" y="168511"/>
                </a:lnTo>
                <a:lnTo>
                  <a:pt x="755904" y="165918"/>
                </a:lnTo>
                <a:close/>
              </a:path>
              <a:path w="1019175" h="170179">
                <a:moveTo>
                  <a:pt x="995172" y="90678"/>
                </a:moveTo>
                <a:lnTo>
                  <a:pt x="995172" y="79248"/>
                </a:lnTo>
                <a:lnTo>
                  <a:pt x="976598" y="84963"/>
                </a:lnTo>
                <a:lnTo>
                  <a:pt x="995172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098296"/>
            <a:ext cx="808609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 b="0">
                <a:latin typeface="Tahoma"/>
                <a:cs typeface="Tahoma"/>
              </a:rPr>
              <a:t>This is </a:t>
            </a:r>
            <a:r>
              <a:rPr dirty="0" sz="2400" b="0">
                <a:latin typeface="Tahoma"/>
                <a:cs typeface="Tahoma"/>
              </a:rPr>
              <a:t>a good, </a:t>
            </a:r>
            <a:r>
              <a:rPr dirty="0" sz="2400" spc="-5" b="0">
                <a:latin typeface="Tahoma"/>
                <a:cs typeface="Tahoma"/>
              </a:rPr>
              <a:t>readable table. </a:t>
            </a:r>
            <a:r>
              <a:rPr dirty="0" sz="2400" spc="-40" b="0">
                <a:latin typeface="Tahoma"/>
                <a:cs typeface="Tahoma"/>
              </a:rPr>
              <a:t>Tables, </a:t>
            </a:r>
            <a:r>
              <a:rPr dirty="0" sz="2400" spc="-5" b="0">
                <a:latin typeface="Tahoma"/>
                <a:cs typeface="Tahoma"/>
              </a:rPr>
              <a:t>especially large ones,  should be placed </a:t>
            </a:r>
            <a:r>
              <a:rPr dirty="0" sz="2400" b="0">
                <a:latin typeface="Tahoma"/>
                <a:cs typeface="Tahoma"/>
              </a:rPr>
              <a:t>on a </a:t>
            </a:r>
            <a:r>
              <a:rPr dirty="0" sz="2400" spc="-10" b="0">
                <a:latin typeface="Tahoma"/>
                <a:cs typeface="Tahoma"/>
              </a:rPr>
              <a:t>separate</a:t>
            </a:r>
            <a:r>
              <a:rPr dirty="0" sz="2400" spc="15" b="0">
                <a:latin typeface="Tahoma"/>
                <a:cs typeface="Tahoma"/>
              </a:rPr>
              <a:t> </a:t>
            </a:r>
            <a:r>
              <a:rPr dirty="0" sz="2400" spc="-5" b="0">
                <a:latin typeface="Tahoma"/>
                <a:cs typeface="Tahoma"/>
              </a:rPr>
              <a:t>slide.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91200" y="2514600"/>
            <a:ext cx="2209800" cy="1524000"/>
          </a:xfrm>
          <a:custGeom>
            <a:avLst/>
            <a:gdLst/>
            <a:ahLst/>
            <a:cxnLst/>
            <a:rect l="l" t="t" r="r" b="b"/>
            <a:pathLst>
              <a:path w="2209800" h="1524000">
                <a:moveTo>
                  <a:pt x="403098" y="1279855"/>
                </a:moveTo>
                <a:lnTo>
                  <a:pt x="403098" y="818388"/>
                </a:lnTo>
                <a:lnTo>
                  <a:pt x="0" y="909066"/>
                </a:lnTo>
                <a:lnTo>
                  <a:pt x="341376" y="1085088"/>
                </a:lnTo>
                <a:lnTo>
                  <a:pt x="341376" y="1274896"/>
                </a:lnTo>
                <a:lnTo>
                  <a:pt x="403098" y="1279855"/>
                </a:lnTo>
                <a:close/>
              </a:path>
              <a:path w="2209800" h="1524000">
                <a:moveTo>
                  <a:pt x="550164" y="1481369"/>
                </a:moveTo>
                <a:lnTo>
                  <a:pt x="550164" y="551688"/>
                </a:lnTo>
                <a:lnTo>
                  <a:pt x="120396" y="583692"/>
                </a:lnTo>
                <a:lnTo>
                  <a:pt x="403098" y="818388"/>
                </a:lnTo>
                <a:lnTo>
                  <a:pt x="403098" y="1279855"/>
                </a:lnTo>
                <a:lnTo>
                  <a:pt x="492252" y="1287018"/>
                </a:lnTo>
                <a:lnTo>
                  <a:pt x="503682" y="1524000"/>
                </a:lnTo>
                <a:lnTo>
                  <a:pt x="550164" y="1481369"/>
                </a:lnTo>
                <a:close/>
              </a:path>
              <a:path w="2209800" h="1524000">
                <a:moveTo>
                  <a:pt x="341376" y="1274896"/>
                </a:moveTo>
                <a:lnTo>
                  <a:pt x="341376" y="1085088"/>
                </a:lnTo>
                <a:lnTo>
                  <a:pt x="131826" y="1258062"/>
                </a:lnTo>
                <a:lnTo>
                  <a:pt x="341376" y="1274896"/>
                </a:lnTo>
                <a:close/>
              </a:path>
              <a:path w="2209800" h="1524000">
                <a:moveTo>
                  <a:pt x="1513332" y="0"/>
                </a:moveTo>
                <a:lnTo>
                  <a:pt x="1172718" y="307086"/>
                </a:lnTo>
                <a:lnTo>
                  <a:pt x="995172" y="133350"/>
                </a:lnTo>
                <a:lnTo>
                  <a:pt x="874776" y="450342"/>
                </a:lnTo>
                <a:lnTo>
                  <a:pt x="461010" y="256032"/>
                </a:lnTo>
                <a:lnTo>
                  <a:pt x="550164" y="551688"/>
                </a:lnTo>
                <a:lnTo>
                  <a:pt x="550164" y="1481369"/>
                </a:lnTo>
                <a:lnTo>
                  <a:pt x="770382" y="1279398"/>
                </a:lnTo>
                <a:lnTo>
                  <a:pt x="890778" y="1391412"/>
                </a:lnTo>
                <a:lnTo>
                  <a:pt x="1010412" y="1226058"/>
                </a:lnTo>
                <a:lnTo>
                  <a:pt x="1187958" y="1329690"/>
                </a:lnTo>
                <a:lnTo>
                  <a:pt x="1246632" y="1124712"/>
                </a:lnTo>
                <a:lnTo>
                  <a:pt x="1486662" y="1210760"/>
                </a:lnTo>
                <a:lnTo>
                  <a:pt x="1486662" y="407670"/>
                </a:lnTo>
                <a:lnTo>
                  <a:pt x="1513332" y="0"/>
                </a:lnTo>
                <a:close/>
              </a:path>
              <a:path w="2209800" h="1524000">
                <a:moveTo>
                  <a:pt x="1842516" y="224028"/>
                </a:moveTo>
                <a:lnTo>
                  <a:pt x="1486662" y="407670"/>
                </a:lnTo>
                <a:lnTo>
                  <a:pt x="1486662" y="1210760"/>
                </a:lnTo>
                <a:lnTo>
                  <a:pt x="1498092" y="1214858"/>
                </a:lnTo>
                <a:lnTo>
                  <a:pt x="1498092" y="1012698"/>
                </a:lnTo>
                <a:lnTo>
                  <a:pt x="1676400" y="1049989"/>
                </a:lnTo>
                <a:lnTo>
                  <a:pt x="1676400" y="461010"/>
                </a:lnTo>
                <a:lnTo>
                  <a:pt x="1842516" y="224028"/>
                </a:lnTo>
                <a:close/>
              </a:path>
              <a:path w="2209800" h="1524000">
                <a:moveTo>
                  <a:pt x="1529334" y="1226058"/>
                </a:moveTo>
                <a:lnTo>
                  <a:pt x="1498092" y="1012698"/>
                </a:lnTo>
                <a:lnTo>
                  <a:pt x="1498092" y="1214858"/>
                </a:lnTo>
                <a:lnTo>
                  <a:pt x="1529334" y="1226058"/>
                </a:lnTo>
                <a:close/>
              </a:path>
              <a:path w="2209800" h="1524000">
                <a:moveTo>
                  <a:pt x="2209800" y="469392"/>
                </a:moveTo>
                <a:lnTo>
                  <a:pt x="1676400" y="461010"/>
                </a:lnTo>
                <a:lnTo>
                  <a:pt x="1676400" y="868680"/>
                </a:lnTo>
                <a:lnTo>
                  <a:pt x="1738122" y="845747"/>
                </a:lnTo>
                <a:lnTo>
                  <a:pt x="1738122" y="663702"/>
                </a:lnTo>
                <a:lnTo>
                  <a:pt x="2209800" y="469392"/>
                </a:lnTo>
                <a:close/>
              </a:path>
              <a:path w="2209800" h="1524000">
                <a:moveTo>
                  <a:pt x="1931670" y="1103376"/>
                </a:moveTo>
                <a:lnTo>
                  <a:pt x="1676400" y="868680"/>
                </a:lnTo>
                <a:lnTo>
                  <a:pt x="1676400" y="1049989"/>
                </a:lnTo>
                <a:lnTo>
                  <a:pt x="1931670" y="1103376"/>
                </a:lnTo>
                <a:close/>
              </a:path>
              <a:path w="2209800" h="1524000">
                <a:moveTo>
                  <a:pt x="1869186" y="797052"/>
                </a:moveTo>
                <a:lnTo>
                  <a:pt x="1738122" y="663702"/>
                </a:lnTo>
                <a:lnTo>
                  <a:pt x="1738122" y="845747"/>
                </a:lnTo>
                <a:lnTo>
                  <a:pt x="1869186" y="79705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72911" y="2500122"/>
            <a:ext cx="2259330" cy="1553210"/>
          </a:xfrm>
          <a:custGeom>
            <a:avLst/>
            <a:gdLst/>
            <a:ahLst/>
            <a:cxnLst/>
            <a:rect l="l" t="t" r="r" b="b"/>
            <a:pathLst>
              <a:path w="2259329" h="1553210">
                <a:moveTo>
                  <a:pt x="419861" y="839353"/>
                </a:moveTo>
                <a:lnTo>
                  <a:pt x="419861" y="826769"/>
                </a:lnTo>
                <a:lnTo>
                  <a:pt x="416813" y="837437"/>
                </a:lnTo>
                <a:lnTo>
                  <a:pt x="407367" y="829581"/>
                </a:lnTo>
                <a:lnTo>
                  <a:pt x="0" y="921257"/>
                </a:lnTo>
                <a:lnTo>
                  <a:pt x="19811" y="931460"/>
                </a:lnTo>
                <a:lnTo>
                  <a:pt x="19811" y="929639"/>
                </a:lnTo>
                <a:lnTo>
                  <a:pt x="21335" y="917447"/>
                </a:lnTo>
                <a:lnTo>
                  <a:pt x="37303" y="925692"/>
                </a:lnTo>
                <a:lnTo>
                  <a:pt x="419861" y="839353"/>
                </a:lnTo>
                <a:close/>
              </a:path>
              <a:path w="2259329" h="1553210">
                <a:moveTo>
                  <a:pt x="37303" y="925692"/>
                </a:moveTo>
                <a:lnTo>
                  <a:pt x="21335" y="917447"/>
                </a:lnTo>
                <a:lnTo>
                  <a:pt x="19811" y="929639"/>
                </a:lnTo>
                <a:lnTo>
                  <a:pt x="37303" y="925692"/>
                </a:lnTo>
                <a:close/>
              </a:path>
              <a:path w="2259329" h="1553210">
                <a:moveTo>
                  <a:pt x="371093" y="1098041"/>
                </a:moveTo>
                <a:lnTo>
                  <a:pt x="37303" y="925692"/>
                </a:lnTo>
                <a:lnTo>
                  <a:pt x="19811" y="929639"/>
                </a:lnTo>
                <a:lnTo>
                  <a:pt x="19811" y="931460"/>
                </a:lnTo>
                <a:lnTo>
                  <a:pt x="347749" y="1100334"/>
                </a:lnTo>
                <a:lnTo>
                  <a:pt x="355091" y="1094232"/>
                </a:lnTo>
                <a:lnTo>
                  <a:pt x="356615" y="1104899"/>
                </a:lnTo>
                <a:lnTo>
                  <a:pt x="356615" y="1109979"/>
                </a:lnTo>
                <a:lnTo>
                  <a:pt x="371093" y="1098041"/>
                </a:lnTo>
                <a:close/>
              </a:path>
              <a:path w="2259329" h="1553210">
                <a:moveTo>
                  <a:pt x="567689" y="572945"/>
                </a:moveTo>
                <a:lnTo>
                  <a:pt x="567689" y="560069"/>
                </a:lnTo>
                <a:lnTo>
                  <a:pt x="562355" y="568451"/>
                </a:lnTo>
                <a:lnTo>
                  <a:pt x="560007" y="560635"/>
                </a:lnTo>
                <a:lnTo>
                  <a:pt x="122681" y="592835"/>
                </a:lnTo>
                <a:lnTo>
                  <a:pt x="138683" y="606143"/>
                </a:lnTo>
                <a:lnTo>
                  <a:pt x="138683" y="605027"/>
                </a:lnTo>
                <a:lnTo>
                  <a:pt x="142493" y="593597"/>
                </a:lnTo>
                <a:lnTo>
                  <a:pt x="154837" y="603819"/>
                </a:lnTo>
                <a:lnTo>
                  <a:pt x="567689" y="572945"/>
                </a:lnTo>
                <a:close/>
              </a:path>
              <a:path w="2259329" h="1553210">
                <a:moveTo>
                  <a:pt x="356615" y="1109979"/>
                </a:moveTo>
                <a:lnTo>
                  <a:pt x="356615" y="1104899"/>
                </a:lnTo>
                <a:lnTo>
                  <a:pt x="347749" y="1100334"/>
                </a:lnTo>
                <a:lnTo>
                  <a:pt x="134111" y="1277873"/>
                </a:lnTo>
                <a:lnTo>
                  <a:pt x="150875" y="1279234"/>
                </a:lnTo>
                <a:lnTo>
                  <a:pt x="150875" y="1266443"/>
                </a:lnTo>
                <a:lnTo>
                  <a:pt x="165427" y="1267626"/>
                </a:lnTo>
                <a:lnTo>
                  <a:pt x="356615" y="1109979"/>
                </a:lnTo>
                <a:close/>
              </a:path>
              <a:path w="2259329" h="1553210">
                <a:moveTo>
                  <a:pt x="154837" y="603819"/>
                </a:moveTo>
                <a:lnTo>
                  <a:pt x="142493" y="593597"/>
                </a:lnTo>
                <a:lnTo>
                  <a:pt x="138683" y="605027"/>
                </a:lnTo>
                <a:lnTo>
                  <a:pt x="154837" y="603819"/>
                </a:lnTo>
                <a:close/>
              </a:path>
              <a:path w="2259329" h="1553210">
                <a:moveTo>
                  <a:pt x="435101" y="835913"/>
                </a:moveTo>
                <a:lnTo>
                  <a:pt x="154837" y="603819"/>
                </a:lnTo>
                <a:lnTo>
                  <a:pt x="138683" y="605027"/>
                </a:lnTo>
                <a:lnTo>
                  <a:pt x="138683" y="606143"/>
                </a:lnTo>
                <a:lnTo>
                  <a:pt x="407367" y="829581"/>
                </a:lnTo>
                <a:lnTo>
                  <a:pt x="419861" y="826769"/>
                </a:lnTo>
                <a:lnTo>
                  <a:pt x="419861" y="839353"/>
                </a:lnTo>
                <a:lnTo>
                  <a:pt x="435101" y="835913"/>
                </a:lnTo>
                <a:close/>
              </a:path>
              <a:path w="2259329" h="1553210">
                <a:moveTo>
                  <a:pt x="165427" y="1267626"/>
                </a:moveTo>
                <a:lnTo>
                  <a:pt x="150875" y="1266443"/>
                </a:lnTo>
                <a:lnTo>
                  <a:pt x="153923" y="1277111"/>
                </a:lnTo>
                <a:lnTo>
                  <a:pt x="165427" y="1267626"/>
                </a:lnTo>
                <a:close/>
              </a:path>
              <a:path w="2259329" h="1553210">
                <a:moveTo>
                  <a:pt x="527416" y="1524703"/>
                </a:moveTo>
                <a:lnTo>
                  <a:pt x="516635" y="1296161"/>
                </a:lnTo>
                <a:lnTo>
                  <a:pt x="165427" y="1267626"/>
                </a:lnTo>
                <a:lnTo>
                  <a:pt x="153923" y="1277111"/>
                </a:lnTo>
                <a:lnTo>
                  <a:pt x="150875" y="1266443"/>
                </a:lnTo>
                <a:lnTo>
                  <a:pt x="150875" y="1279234"/>
                </a:lnTo>
                <a:lnTo>
                  <a:pt x="503681" y="1307859"/>
                </a:lnTo>
                <a:lnTo>
                  <a:pt x="503681" y="1302257"/>
                </a:lnTo>
                <a:lnTo>
                  <a:pt x="509777" y="1308353"/>
                </a:lnTo>
                <a:lnTo>
                  <a:pt x="509777" y="1427606"/>
                </a:lnTo>
                <a:lnTo>
                  <a:pt x="515873" y="1552955"/>
                </a:lnTo>
                <a:lnTo>
                  <a:pt x="517397" y="1551557"/>
                </a:lnTo>
                <a:lnTo>
                  <a:pt x="517397" y="1533905"/>
                </a:lnTo>
                <a:lnTo>
                  <a:pt x="527416" y="1524703"/>
                </a:lnTo>
                <a:close/>
              </a:path>
              <a:path w="2259329" h="1553210">
                <a:moveTo>
                  <a:pt x="356615" y="1104899"/>
                </a:moveTo>
                <a:lnTo>
                  <a:pt x="355091" y="1094232"/>
                </a:lnTo>
                <a:lnTo>
                  <a:pt x="347749" y="1100334"/>
                </a:lnTo>
                <a:lnTo>
                  <a:pt x="356615" y="1104899"/>
                </a:lnTo>
                <a:close/>
              </a:path>
              <a:path w="2259329" h="1553210">
                <a:moveTo>
                  <a:pt x="419861" y="826769"/>
                </a:moveTo>
                <a:lnTo>
                  <a:pt x="407367" y="829581"/>
                </a:lnTo>
                <a:lnTo>
                  <a:pt x="416813" y="837437"/>
                </a:lnTo>
                <a:lnTo>
                  <a:pt x="419861" y="826769"/>
                </a:lnTo>
                <a:close/>
              </a:path>
              <a:path w="2259329" h="1553210">
                <a:moveTo>
                  <a:pt x="889962" y="456598"/>
                </a:moveTo>
                <a:lnTo>
                  <a:pt x="469391" y="259079"/>
                </a:lnTo>
                <a:lnTo>
                  <a:pt x="476249" y="281902"/>
                </a:lnTo>
                <a:lnTo>
                  <a:pt x="476249" y="276605"/>
                </a:lnTo>
                <a:lnTo>
                  <a:pt x="485393" y="268985"/>
                </a:lnTo>
                <a:lnTo>
                  <a:pt x="489576" y="282858"/>
                </a:lnTo>
                <a:lnTo>
                  <a:pt x="887729" y="469673"/>
                </a:lnTo>
                <a:lnTo>
                  <a:pt x="887729" y="462533"/>
                </a:lnTo>
                <a:lnTo>
                  <a:pt x="889962" y="456598"/>
                </a:lnTo>
                <a:close/>
              </a:path>
              <a:path w="2259329" h="1553210">
                <a:moveTo>
                  <a:pt x="489576" y="282858"/>
                </a:moveTo>
                <a:lnTo>
                  <a:pt x="485393" y="268985"/>
                </a:lnTo>
                <a:lnTo>
                  <a:pt x="476249" y="276605"/>
                </a:lnTo>
                <a:lnTo>
                  <a:pt x="489576" y="282858"/>
                </a:lnTo>
                <a:close/>
              </a:path>
              <a:path w="2259329" h="1553210">
                <a:moveTo>
                  <a:pt x="576833" y="572261"/>
                </a:moveTo>
                <a:lnTo>
                  <a:pt x="489576" y="282858"/>
                </a:lnTo>
                <a:lnTo>
                  <a:pt x="476249" y="276605"/>
                </a:lnTo>
                <a:lnTo>
                  <a:pt x="476249" y="281902"/>
                </a:lnTo>
                <a:lnTo>
                  <a:pt x="560007" y="560635"/>
                </a:lnTo>
                <a:lnTo>
                  <a:pt x="567689" y="560069"/>
                </a:lnTo>
                <a:lnTo>
                  <a:pt x="567689" y="572945"/>
                </a:lnTo>
                <a:lnTo>
                  <a:pt x="576833" y="572261"/>
                </a:lnTo>
                <a:close/>
              </a:path>
              <a:path w="2259329" h="1553210">
                <a:moveTo>
                  <a:pt x="509777" y="1308353"/>
                </a:moveTo>
                <a:lnTo>
                  <a:pt x="503681" y="1302257"/>
                </a:lnTo>
                <a:lnTo>
                  <a:pt x="503955" y="1307881"/>
                </a:lnTo>
                <a:lnTo>
                  <a:pt x="509777" y="1308353"/>
                </a:lnTo>
                <a:close/>
              </a:path>
              <a:path w="2259329" h="1553210">
                <a:moveTo>
                  <a:pt x="503955" y="1307881"/>
                </a:moveTo>
                <a:lnTo>
                  <a:pt x="503681" y="1302257"/>
                </a:lnTo>
                <a:lnTo>
                  <a:pt x="503681" y="1307859"/>
                </a:lnTo>
                <a:lnTo>
                  <a:pt x="503955" y="1307881"/>
                </a:lnTo>
                <a:close/>
              </a:path>
              <a:path w="2259329" h="1553210">
                <a:moveTo>
                  <a:pt x="509777" y="1427606"/>
                </a:moveTo>
                <a:lnTo>
                  <a:pt x="509777" y="1308353"/>
                </a:lnTo>
                <a:lnTo>
                  <a:pt x="503955" y="1307881"/>
                </a:lnTo>
                <a:lnTo>
                  <a:pt x="509777" y="1427606"/>
                </a:lnTo>
                <a:close/>
              </a:path>
              <a:path w="2259329" h="1553210">
                <a:moveTo>
                  <a:pt x="528065" y="1538477"/>
                </a:moveTo>
                <a:lnTo>
                  <a:pt x="527416" y="1524703"/>
                </a:lnTo>
                <a:lnTo>
                  <a:pt x="517397" y="1533905"/>
                </a:lnTo>
                <a:lnTo>
                  <a:pt x="528065" y="1538477"/>
                </a:lnTo>
                <a:close/>
              </a:path>
              <a:path w="2259329" h="1553210">
                <a:moveTo>
                  <a:pt x="528065" y="1541768"/>
                </a:moveTo>
                <a:lnTo>
                  <a:pt x="528065" y="1538477"/>
                </a:lnTo>
                <a:lnTo>
                  <a:pt x="517397" y="1533905"/>
                </a:lnTo>
                <a:lnTo>
                  <a:pt x="517397" y="1551557"/>
                </a:lnTo>
                <a:lnTo>
                  <a:pt x="528065" y="1541768"/>
                </a:lnTo>
                <a:close/>
              </a:path>
              <a:path w="2259329" h="1553210">
                <a:moveTo>
                  <a:pt x="907768" y="1396523"/>
                </a:moveTo>
                <a:lnTo>
                  <a:pt x="788669" y="1284731"/>
                </a:lnTo>
                <a:lnTo>
                  <a:pt x="527416" y="1524703"/>
                </a:lnTo>
                <a:lnTo>
                  <a:pt x="528065" y="1538477"/>
                </a:lnTo>
                <a:lnTo>
                  <a:pt x="528065" y="1541768"/>
                </a:lnTo>
                <a:lnTo>
                  <a:pt x="784097" y="1306838"/>
                </a:lnTo>
                <a:lnTo>
                  <a:pt x="784097" y="1298447"/>
                </a:lnTo>
                <a:lnTo>
                  <a:pt x="793241" y="1298447"/>
                </a:lnTo>
                <a:lnTo>
                  <a:pt x="793241" y="1306926"/>
                </a:lnTo>
                <a:lnTo>
                  <a:pt x="903732" y="1409381"/>
                </a:lnTo>
                <a:lnTo>
                  <a:pt x="903732" y="1402079"/>
                </a:lnTo>
                <a:lnTo>
                  <a:pt x="907768" y="1396523"/>
                </a:lnTo>
                <a:close/>
              </a:path>
              <a:path w="2259329" h="1553210">
                <a:moveTo>
                  <a:pt x="567689" y="560069"/>
                </a:moveTo>
                <a:lnTo>
                  <a:pt x="560007" y="560635"/>
                </a:lnTo>
                <a:lnTo>
                  <a:pt x="562355" y="568451"/>
                </a:lnTo>
                <a:lnTo>
                  <a:pt x="567689" y="560069"/>
                </a:lnTo>
                <a:close/>
              </a:path>
              <a:path w="2259329" h="1553210">
                <a:moveTo>
                  <a:pt x="793241" y="1298447"/>
                </a:moveTo>
                <a:lnTo>
                  <a:pt x="784097" y="1298447"/>
                </a:lnTo>
                <a:lnTo>
                  <a:pt x="788645" y="1302665"/>
                </a:lnTo>
                <a:lnTo>
                  <a:pt x="793241" y="1298447"/>
                </a:lnTo>
                <a:close/>
              </a:path>
              <a:path w="2259329" h="1553210">
                <a:moveTo>
                  <a:pt x="788645" y="1302665"/>
                </a:moveTo>
                <a:lnTo>
                  <a:pt x="784097" y="1298447"/>
                </a:lnTo>
                <a:lnTo>
                  <a:pt x="784097" y="1306838"/>
                </a:lnTo>
                <a:lnTo>
                  <a:pt x="788645" y="1302665"/>
                </a:lnTo>
                <a:close/>
              </a:path>
              <a:path w="2259329" h="1553210">
                <a:moveTo>
                  <a:pt x="793241" y="1306926"/>
                </a:moveTo>
                <a:lnTo>
                  <a:pt x="793241" y="1298447"/>
                </a:lnTo>
                <a:lnTo>
                  <a:pt x="788645" y="1302665"/>
                </a:lnTo>
                <a:lnTo>
                  <a:pt x="793241" y="1306926"/>
                </a:lnTo>
                <a:close/>
              </a:path>
              <a:path w="2259329" h="1553210">
                <a:moveTo>
                  <a:pt x="896111" y="459485"/>
                </a:moveTo>
                <a:lnTo>
                  <a:pt x="889962" y="456598"/>
                </a:lnTo>
                <a:lnTo>
                  <a:pt x="887729" y="462533"/>
                </a:lnTo>
                <a:lnTo>
                  <a:pt x="896111" y="459485"/>
                </a:lnTo>
                <a:close/>
              </a:path>
              <a:path w="2259329" h="1553210">
                <a:moveTo>
                  <a:pt x="896111" y="473606"/>
                </a:moveTo>
                <a:lnTo>
                  <a:pt x="896111" y="459485"/>
                </a:lnTo>
                <a:lnTo>
                  <a:pt x="887729" y="462533"/>
                </a:lnTo>
                <a:lnTo>
                  <a:pt x="887729" y="469673"/>
                </a:lnTo>
                <a:lnTo>
                  <a:pt x="896111" y="473606"/>
                </a:lnTo>
                <a:close/>
              </a:path>
              <a:path w="2259329" h="1553210">
                <a:moveTo>
                  <a:pt x="1191152" y="312675"/>
                </a:moveTo>
                <a:lnTo>
                  <a:pt x="1010411" y="136397"/>
                </a:lnTo>
                <a:lnTo>
                  <a:pt x="889962" y="456598"/>
                </a:lnTo>
                <a:lnTo>
                  <a:pt x="896111" y="459485"/>
                </a:lnTo>
                <a:lnTo>
                  <a:pt x="896111" y="473606"/>
                </a:lnTo>
                <a:lnTo>
                  <a:pt x="896873" y="473963"/>
                </a:lnTo>
                <a:lnTo>
                  <a:pt x="1008887" y="178274"/>
                </a:lnTo>
                <a:lnTo>
                  <a:pt x="1008887" y="152399"/>
                </a:lnTo>
                <a:lnTo>
                  <a:pt x="1019555" y="150113"/>
                </a:lnTo>
                <a:lnTo>
                  <a:pt x="1019555" y="162800"/>
                </a:lnTo>
                <a:lnTo>
                  <a:pt x="1187195" y="326231"/>
                </a:lnTo>
                <a:lnTo>
                  <a:pt x="1187195" y="316229"/>
                </a:lnTo>
                <a:lnTo>
                  <a:pt x="1191152" y="312675"/>
                </a:lnTo>
                <a:close/>
              </a:path>
              <a:path w="2259329" h="1553210">
                <a:moveTo>
                  <a:pt x="912876" y="1401317"/>
                </a:moveTo>
                <a:lnTo>
                  <a:pt x="907768" y="1396523"/>
                </a:lnTo>
                <a:lnTo>
                  <a:pt x="903732" y="1402079"/>
                </a:lnTo>
                <a:lnTo>
                  <a:pt x="912876" y="1401317"/>
                </a:lnTo>
                <a:close/>
              </a:path>
              <a:path w="2259329" h="1553210">
                <a:moveTo>
                  <a:pt x="912876" y="1410845"/>
                </a:moveTo>
                <a:lnTo>
                  <a:pt x="912876" y="1401317"/>
                </a:lnTo>
                <a:lnTo>
                  <a:pt x="903732" y="1402079"/>
                </a:lnTo>
                <a:lnTo>
                  <a:pt x="903732" y="1409381"/>
                </a:lnTo>
                <a:lnTo>
                  <a:pt x="909827" y="1415033"/>
                </a:lnTo>
                <a:lnTo>
                  <a:pt x="912876" y="1410845"/>
                </a:lnTo>
                <a:close/>
              </a:path>
              <a:path w="2259329" h="1553210">
                <a:moveTo>
                  <a:pt x="1202487" y="1334418"/>
                </a:moveTo>
                <a:lnTo>
                  <a:pt x="1027176" y="1232153"/>
                </a:lnTo>
                <a:lnTo>
                  <a:pt x="907768" y="1396523"/>
                </a:lnTo>
                <a:lnTo>
                  <a:pt x="912876" y="1401317"/>
                </a:lnTo>
                <a:lnTo>
                  <a:pt x="912876" y="1410845"/>
                </a:lnTo>
                <a:lnTo>
                  <a:pt x="1025651" y="1255864"/>
                </a:lnTo>
                <a:lnTo>
                  <a:pt x="1025651" y="1245869"/>
                </a:lnTo>
                <a:lnTo>
                  <a:pt x="1034033" y="1244345"/>
                </a:lnTo>
                <a:lnTo>
                  <a:pt x="1034033" y="1250768"/>
                </a:lnTo>
                <a:lnTo>
                  <a:pt x="1200149" y="1347840"/>
                </a:lnTo>
                <a:lnTo>
                  <a:pt x="1200149" y="1342643"/>
                </a:lnTo>
                <a:lnTo>
                  <a:pt x="1202487" y="1334418"/>
                </a:lnTo>
                <a:close/>
              </a:path>
              <a:path w="2259329" h="1553210">
                <a:moveTo>
                  <a:pt x="1019555" y="150113"/>
                </a:moveTo>
                <a:lnTo>
                  <a:pt x="1008887" y="152399"/>
                </a:lnTo>
                <a:lnTo>
                  <a:pt x="1016046" y="159378"/>
                </a:lnTo>
                <a:lnTo>
                  <a:pt x="1019555" y="150113"/>
                </a:lnTo>
                <a:close/>
              </a:path>
              <a:path w="2259329" h="1553210">
                <a:moveTo>
                  <a:pt x="1016046" y="159378"/>
                </a:moveTo>
                <a:lnTo>
                  <a:pt x="1008887" y="152399"/>
                </a:lnTo>
                <a:lnTo>
                  <a:pt x="1008887" y="178274"/>
                </a:lnTo>
                <a:lnTo>
                  <a:pt x="1016046" y="159378"/>
                </a:lnTo>
                <a:close/>
              </a:path>
              <a:path w="2259329" h="1553210">
                <a:moveTo>
                  <a:pt x="1019555" y="162800"/>
                </a:moveTo>
                <a:lnTo>
                  <a:pt x="1019555" y="150113"/>
                </a:lnTo>
                <a:lnTo>
                  <a:pt x="1016046" y="159378"/>
                </a:lnTo>
                <a:lnTo>
                  <a:pt x="1019555" y="162800"/>
                </a:lnTo>
                <a:close/>
              </a:path>
              <a:path w="2259329" h="1553210">
                <a:moveTo>
                  <a:pt x="1034033" y="1244345"/>
                </a:moveTo>
                <a:lnTo>
                  <a:pt x="1025651" y="1245869"/>
                </a:lnTo>
                <a:lnTo>
                  <a:pt x="1030755" y="1248852"/>
                </a:lnTo>
                <a:lnTo>
                  <a:pt x="1034033" y="1244345"/>
                </a:lnTo>
                <a:close/>
              </a:path>
              <a:path w="2259329" h="1553210">
                <a:moveTo>
                  <a:pt x="1030755" y="1248852"/>
                </a:moveTo>
                <a:lnTo>
                  <a:pt x="1025651" y="1245869"/>
                </a:lnTo>
                <a:lnTo>
                  <a:pt x="1025651" y="1255864"/>
                </a:lnTo>
                <a:lnTo>
                  <a:pt x="1030755" y="1248852"/>
                </a:lnTo>
                <a:close/>
              </a:path>
              <a:path w="2259329" h="1553210">
                <a:moveTo>
                  <a:pt x="1034033" y="1250768"/>
                </a:moveTo>
                <a:lnTo>
                  <a:pt x="1034033" y="1244345"/>
                </a:lnTo>
                <a:lnTo>
                  <a:pt x="1030755" y="1248852"/>
                </a:lnTo>
                <a:lnTo>
                  <a:pt x="1034033" y="1250768"/>
                </a:lnTo>
                <a:close/>
              </a:path>
              <a:path w="2259329" h="1553210">
                <a:moveTo>
                  <a:pt x="1195577" y="316991"/>
                </a:moveTo>
                <a:lnTo>
                  <a:pt x="1191152" y="312675"/>
                </a:lnTo>
                <a:lnTo>
                  <a:pt x="1187195" y="316229"/>
                </a:lnTo>
                <a:lnTo>
                  <a:pt x="1195577" y="316991"/>
                </a:lnTo>
                <a:close/>
              </a:path>
              <a:path w="2259329" h="1553210">
                <a:moveTo>
                  <a:pt x="1195577" y="325838"/>
                </a:moveTo>
                <a:lnTo>
                  <a:pt x="1195577" y="316991"/>
                </a:lnTo>
                <a:lnTo>
                  <a:pt x="1187195" y="316229"/>
                </a:lnTo>
                <a:lnTo>
                  <a:pt x="1187195" y="326231"/>
                </a:lnTo>
                <a:lnTo>
                  <a:pt x="1191005" y="329945"/>
                </a:lnTo>
                <a:lnTo>
                  <a:pt x="1195577" y="325838"/>
                </a:lnTo>
                <a:close/>
              </a:path>
              <a:path w="2259329" h="1553210">
                <a:moveTo>
                  <a:pt x="1539239" y="0"/>
                </a:moveTo>
                <a:lnTo>
                  <a:pt x="1191152" y="312675"/>
                </a:lnTo>
                <a:lnTo>
                  <a:pt x="1195577" y="316991"/>
                </a:lnTo>
                <a:lnTo>
                  <a:pt x="1195577" y="325838"/>
                </a:lnTo>
                <a:lnTo>
                  <a:pt x="1524455" y="30356"/>
                </a:lnTo>
                <a:lnTo>
                  <a:pt x="1525523" y="14477"/>
                </a:lnTo>
                <a:lnTo>
                  <a:pt x="1536191" y="19811"/>
                </a:lnTo>
                <a:lnTo>
                  <a:pt x="1536191" y="45719"/>
                </a:lnTo>
                <a:lnTo>
                  <a:pt x="1539239" y="0"/>
                </a:lnTo>
                <a:close/>
              </a:path>
              <a:path w="2259329" h="1553210">
                <a:moveTo>
                  <a:pt x="1210055" y="1338833"/>
                </a:moveTo>
                <a:lnTo>
                  <a:pt x="1202487" y="1334418"/>
                </a:lnTo>
                <a:lnTo>
                  <a:pt x="1200149" y="1342643"/>
                </a:lnTo>
                <a:lnTo>
                  <a:pt x="1210055" y="1338833"/>
                </a:lnTo>
                <a:close/>
              </a:path>
              <a:path w="2259329" h="1553210">
                <a:moveTo>
                  <a:pt x="1210055" y="1353628"/>
                </a:moveTo>
                <a:lnTo>
                  <a:pt x="1210055" y="1338833"/>
                </a:lnTo>
                <a:lnTo>
                  <a:pt x="1200149" y="1342643"/>
                </a:lnTo>
                <a:lnTo>
                  <a:pt x="1200149" y="1347840"/>
                </a:lnTo>
                <a:lnTo>
                  <a:pt x="1210055" y="1353628"/>
                </a:lnTo>
                <a:close/>
              </a:path>
              <a:path w="2259329" h="1553210">
                <a:moveTo>
                  <a:pt x="1549145" y="1247505"/>
                </a:moveTo>
                <a:lnTo>
                  <a:pt x="1549145" y="1234439"/>
                </a:lnTo>
                <a:lnTo>
                  <a:pt x="1540764" y="1241297"/>
                </a:lnTo>
                <a:lnTo>
                  <a:pt x="1539262" y="1230893"/>
                </a:lnTo>
                <a:lnTo>
                  <a:pt x="1260348" y="1130807"/>
                </a:lnTo>
                <a:lnTo>
                  <a:pt x="1202487" y="1334418"/>
                </a:lnTo>
                <a:lnTo>
                  <a:pt x="1210055" y="1338833"/>
                </a:lnTo>
                <a:lnTo>
                  <a:pt x="1210055" y="1353628"/>
                </a:lnTo>
                <a:lnTo>
                  <a:pt x="1210817" y="1354073"/>
                </a:lnTo>
                <a:lnTo>
                  <a:pt x="1262633" y="1170422"/>
                </a:lnTo>
                <a:lnTo>
                  <a:pt x="1262633" y="1145285"/>
                </a:lnTo>
                <a:lnTo>
                  <a:pt x="1271015" y="1140713"/>
                </a:lnTo>
                <a:lnTo>
                  <a:pt x="1271016" y="1148276"/>
                </a:lnTo>
                <a:lnTo>
                  <a:pt x="1549145" y="1247505"/>
                </a:lnTo>
                <a:close/>
              </a:path>
              <a:path w="2259329" h="1553210">
                <a:moveTo>
                  <a:pt x="1271015" y="1140713"/>
                </a:moveTo>
                <a:lnTo>
                  <a:pt x="1262633" y="1145285"/>
                </a:lnTo>
                <a:lnTo>
                  <a:pt x="1269077" y="1147584"/>
                </a:lnTo>
                <a:lnTo>
                  <a:pt x="1271015" y="1140713"/>
                </a:lnTo>
                <a:close/>
              </a:path>
              <a:path w="2259329" h="1553210">
                <a:moveTo>
                  <a:pt x="1269077" y="1147584"/>
                </a:moveTo>
                <a:lnTo>
                  <a:pt x="1262633" y="1145285"/>
                </a:lnTo>
                <a:lnTo>
                  <a:pt x="1262633" y="1170422"/>
                </a:lnTo>
                <a:lnTo>
                  <a:pt x="1269077" y="1147584"/>
                </a:lnTo>
                <a:close/>
              </a:path>
              <a:path w="2259329" h="1553210">
                <a:moveTo>
                  <a:pt x="1271016" y="1148276"/>
                </a:moveTo>
                <a:lnTo>
                  <a:pt x="1271015" y="1140713"/>
                </a:lnTo>
                <a:lnTo>
                  <a:pt x="1269077" y="1147584"/>
                </a:lnTo>
                <a:lnTo>
                  <a:pt x="1271016" y="1148276"/>
                </a:lnTo>
                <a:close/>
              </a:path>
              <a:path w="2259329" h="1553210">
                <a:moveTo>
                  <a:pt x="1536191" y="45719"/>
                </a:moveTo>
                <a:lnTo>
                  <a:pt x="1536191" y="19811"/>
                </a:lnTo>
                <a:lnTo>
                  <a:pt x="1524455" y="30356"/>
                </a:lnTo>
                <a:lnTo>
                  <a:pt x="1497330" y="433577"/>
                </a:lnTo>
                <a:lnTo>
                  <a:pt x="1501902" y="431220"/>
                </a:lnTo>
                <a:lnTo>
                  <a:pt x="1501902" y="416813"/>
                </a:lnTo>
                <a:lnTo>
                  <a:pt x="1511793" y="411699"/>
                </a:lnTo>
                <a:lnTo>
                  <a:pt x="1536191" y="45719"/>
                </a:lnTo>
                <a:close/>
              </a:path>
              <a:path w="2259329" h="1553210">
                <a:moveTo>
                  <a:pt x="1511793" y="411699"/>
                </a:moveTo>
                <a:lnTo>
                  <a:pt x="1501902" y="416813"/>
                </a:lnTo>
                <a:lnTo>
                  <a:pt x="1511045" y="422909"/>
                </a:lnTo>
                <a:lnTo>
                  <a:pt x="1511793" y="411699"/>
                </a:lnTo>
                <a:close/>
              </a:path>
              <a:path w="2259329" h="1553210">
                <a:moveTo>
                  <a:pt x="1880615" y="220979"/>
                </a:moveTo>
                <a:lnTo>
                  <a:pt x="1511793" y="411699"/>
                </a:lnTo>
                <a:lnTo>
                  <a:pt x="1511045" y="422909"/>
                </a:lnTo>
                <a:lnTo>
                  <a:pt x="1501902" y="416813"/>
                </a:lnTo>
                <a:lnTo>
                  <a:pt x="1501902" y="431220"/>
                </a:lnTo>
                <a:lnTo>
                  <a:pt x="1839864" y="256969"/>
                </a:lnTo>
                <a:lnTo>
                  <a:pt x="1855470" y="234695"/>
                </a:lnTo>
                <a:lnTo>
                  <a:pt x="1863852" y="244601"/>
                </a:lnTo>
                <a:lnTo>
                  <a:pt x="1863852" y="244858"/>
                </a:lnTo>
                <a:lnTo>
                  <a:pt x="1880615" y="220979"/>
                </a:lnTo>
                <a:close/>
              </a:path>
              <a:path w="2259329" h="1553210">
                <a:moveTo>
                  <a:pt x="1951482" y="1124387"/>
                </a:moveTo>
                <a:lnTo>
                  <a:pt x="1951482" y="1111757"/>
                </a:lnTo>
                <a:lnTo>
                  <a:pt x="1945386" y="1122425"/>
                </a:lnTo>
                <a:lnTo>
                  <a:pt x="1928586" y="1106989"/>
                </a:lnTo>
                <a:lnTo>
                  <a:pt x="1508759" y="1019555"/>
                </a:lnTo>
                <a:lnTo>
                  <a:pt x="1514855" y="1061792"/>
                </a:lnTo>
                <a:lnTo>
                  <a:pt x="1514855" y="1033271"/>
                </a:lnTo>
                <a:lnTo>
                  <a:pt x="1522476" y="1026413"/>
                </a:lnTo>
                <a:lnTo>
                  <a:pt x="1523755" y="1035129"/>
                </a:lnTo>
                <a:lnTo>
                  <a:pt x="1951482" y="1124387"/>
                </a:lnTo>
                <a:close/>
              </a:path>
              <a:path w="2259329" h="1553210">
                <a:moveTo>
                  <a:pt x="1523755" y="1035129"/>
                </a:moveTo>
                <a:lnTo>
                  <a:pt x="1522476" y="1026413"/>
                </a:lnTo>
                <a:lnTo>
                  <a:pt x="1514855" y="1033271"/>
                </a:lnTo>
                <a:lnTo>
                  <a:pt x="1523755" y="1035129"/>
                </a:lnTo>
                <a:close/>
              </a:path>
              <a:path w="2259329" h="1553210">
                <a:moveTo>
                  <a:pt x="1555242" y="1249679"/>
                </a:moveTo>
                <a:lnTo>
                  <a:pt x="1523755" y="1035129"/>
                </a:lnTo>
                <a:lnTo>
                  <a:pt x="1514855" y="1033271"/>
                </a:lnTo>
                <a:lnTo>
                  <a:pt x="1514855" y="1061792"/>
                </a:lnTo>
                <a:lnTo>
                  <a:pt x="1539262" y="1230893"/>
                </a:lnTo>
                <a:lnTo>
                  <a:pt x="1549145" y="1234439"/>
                </a:lnTo>
                <a:lnTo>
                  <a:pt x="1549145" y="1247505"/>
                </a:lnTo>
                <a:lnTo>
                  <a:pt x="1555242" y="1249679"/>
                </a:lnTo>
                <a:close/>
              </a:path>
              <a:path w="2259329" h="1553210">
                <a:moveTo>
                  <a:pt x="1536191" y="19811"/>
                </a:moveTo>
                <a:lnTo>
                  <a:pt x="1525523" y="14477"/>
                </a:lnTo>
                <a:lnTo>
                  <a:pt x="1524455" y="30356"/>
                </a:lnTo>
                <a:lnTo>
                  <a:pt x="1536191" y="19811"/>
                </a:lnTo>
                <a:close/>
              </a:path>
              <a:path w="2259329" h="1553210">
                <a:moveTo>
                  <a:pt x="1549145" y="1234439"/>
                </a:moveTo>
                <a:lnTo>
                  <a:pt x="1539262" y="1230893"/>
                </a:lnTo>
                <a:lnTo>
                  <a:pt x="1540764" y="1241297"/>
                </a:lnTo>
                <a:lnTo>
                  <a:pt x="1549145" y="1234439"/>
                </a:lnTo>
                <a:close/>
              </a:path>
              <a:path w="2259329" h="1553210">
                <a:moveTo>
                  <a:pt x="1863852" y="244858"/>
                </a:moveTo>
                <a:lnTo>
                  <a:pt x="1863852" y="244601"/>
                </a:lnTo>
                <a:lnTo>
                  <a:pt x="1839864" y="256969"/>
                </a:lnTo>
                <a:lnTo>
                  <a:pt x="1682495" y="481583"/>
                </a:lnTo>
                <a:lnTo>
                  <a:pt x="1694688" y="481771"/>
                </a:lnTo>
                <a:lnTo>
                  <a:pt x="1694688" y="469391"/>
                </a:lnTo>
                <a:lnTo>
                  <a:pt x="1706095" y="469561"/>
                </a:lnTo>
                <a:lnTo>
                  <a:pt x="1863852" y="244858"/>
                </a:lnTo>
                <a:close/>
              </a:path>
              <a:path w="2259329" h="1553210">
                <a:moveTo>
                  <a:pt x="1885188" y="818940"/>
                </a:moveTo>
                <a:lnTo>
                  <a:pt x="1885188" y="805433"/>
                </a:lnTo>
                <a:lnTo>
                  <a:pt x="1882902" y="816101"/>
                </a:lnTo>
                <a:lnTo>
                  <a:pt x="1875832" y="808915"/>
                </a:lnTo>
                <a:lnTo>
                  <a:pt x="1682495" y="880871"/>
                </a:lnTo>
                <a:lnTo>
                  <a:pt x="1696973" y="894174"/>
                </a:lnTo>
                <a:lnTo>
                  <a:pt x="1696973" y="889253"/>
                </a:lnTo>
                <a:lnTo>
                  <a:pt x="1698497" y="878585"/>
                </a:lnTo>
                <a:lnTo>
                  <a:pt x="1706327" y="885759"/>
                </a:lnTo>
                <a:lnTo>
                  <a:pt x="1885188" y="818940"/>
                </a:lnTo>
                <a:close/>
              </a:path>
              <a:path w="2259329" h="1553210">
                <a:moveTo>
                  <a:pt x="1706095" y="469561"/>
                </a:moveTo>
                <a:lnTo>
                  <a:pt x="1694688" y="469391"/>
                </a:lnTo>
                <a:lnTo>
                  <a:pt x="1699259" y="479297"/>
                </a:lnTo>
                <a:lnTo>
                  <a:pt x="1706095" y="469561"/>
                </a:lnTo>
                <a:close/>
              </a:path>
              <a:path w="2259329" h="1553210">
                <a:moveTo>
                  <a:pt x="2259329" y="477773"/>
                </a:moveTo>
                <a:lnTo>
                  <a:pt x="1706095" y="469561"/>
                </a:lnTo>
                <a:lnTo>
                  <a:pt x="1699259" y="479297"/>
                </a:lnTo>
                <a:lnTo>
                  <a:pt x="1694688" y="469391"/>
                </a:lnTo>
                <a:lnTo>
                  <a:pt x="1694688" y="481771"/>
                </a:lnTo>
                <a:lnTo>
                  <a:pt x="2197358" y="489493"/>
                </a:lnTo>
                <a:lnTo>
                  <a:pt x="2225802" y="477773"/>
                </a:lnTo>
                <a:lnTo>
                  <a:pt x="2228088" y="489965"/>
                </a:lnTo>
                <a:lnTo>
                  <a:pt x="2228088" y="490660"/>
                </a:lnTo>
                <a:lnTo>
                  <a:pt x="2259329" y="477773"/>
                </a:lnTo>
                <a:close/>
              </a:path>
              <a:path w="2259329" h="1553210">
                <a:moveTo>
                  <a:pt x="1706327" y="885759"/>
                </a:moveTo>
                <a:lnTo>
                  <a:pt x="1698497" y="878585"/>
                </a:lnTo>
                <a:lnTo>
                  <a:pt x="1696973" y="889253"/>
                </a:lnTo>
                <a:lnTo>
                  <a:pt x="1706327" y="885759"/>
                </a:lnTo>
                <a:close/>
              </a:path>
              <a:path w="2259329" h="1553210">
                <a:moveTo>
                  <a:pt x="1971294" y="1128521"/>
                </a:moveTo>
                <a:lnTo>
                  <a:pt x="1706327" y="885759"/>
                </a:lnTo>
                <a:lnTo>
                  <a:pt x="1696973" y="889253"/>
                </a:lnTo>
                <a:lnTo>
                  <a:pt x="1696973" y="894174"/>
                </a:lnTo>
                <a:lnTo>
                  <a:pt x="1928586" y="1106989"/>
                </a:lnTo>
                <a:lnTo>
                  <a:pt x="1951482" y="1111757"/>
                </a:lnTo>
                <a:lnTo>
                  <a:pt x="1951482" y="1124387"/>
                </a:lnTo>
                <a:lnTo>
                  <a:pt x="1971294" y="1128521"/>
                </a:lnTo>
                <a:close/>
              </a:path>
              <a:path w="2259329" h="1553210">
                <a:moveTo>
                  <a:pt x="2228088" y="490660"/>
                </a:moveTo>
                <a:lnTo>
                  <a:pt x="2228088" y="489965"/>
                </a:lnTo>
                <a:lnTo>
                  <a:pt x="2197358" y="489493"/>
                </a:lnTo>
                <a:lnTo>
                  <a:pt x="1744979" y="675893"/>
                </a:lnTo>
                <a:lnTo>
                  <a:pt x="1758695" y="689837"/>
                </a:lnTo>
                <a:lnTo>
                  <a:pt x="1758695" y="684275"/>
                </a:lnTo>
                <a:lnTo>
                  <a:pt x="1760982" y="673607"/>
                </a:lnTo>
                <a:lnTo>
                  <a:pt x="1767787" y="680526"/>
                </a:lnTo>
                <a:lnTo>
                  <a:pt x="2228088" y="490660"/>
                </a:lnTo>
                <a:close/>
              </a:path>
              <a:path w="2259329" h="1553210">
                <a:moveTo>
                  <a:pt x="1767787" y="680526"/>
                </a:moveTo>
                <a:lnTo>
                  <a:pt x="1760982" y="673607"/>
                </a:lnTo>
                <a:lnTo>
                  <a:pt x="1758695" y="684275"/>
                </a:lnTo>
                <a:lnTo>
                  <a:pt x="1767787" y="680526"/>
                </a:lnTo>
                <a:close/>
              </a:path>
              <a:path w="2259329" h="1553210">
                <a:moveTo>
                  <a:pt x="1898903" y="813815"/>
                </a:moveTo>
                <a:lnTo>
                  <a:pt x="1767787" y="680526"/>
                </a:lnTo>
                <a:lnTo>
                  <a:pt x="1758695" y="684275"/>
                </a:lnTo>
                <a:lnTo>
                  <a:pt x="1758695" y="689837"/>
                </a:lnTo>
                <a:lnTo>
                  <a:pt x="1875832" y="808915"/>
                </a:lnTo>
                <a:lnTo>
                  <a:pt x="1885188" y="805433"/>
                </a:lnTo>
                <a:lnTo>
                  <a:pt x="1885188" y="818940"/>
                </a:lnTo>
                <a:lnTo>
                  <a:pt x="1898903" y="813815"/>
                </a:lnTo>
                <a:close/>
              </a:path>
              <a:path w="2259329" h="1553210">
                <a:moveTo>
                  <a:pt x="1863852" y="244601"/>
                </a:moveTo>
                <a:lnTo>
                  <a:pt x="1855470" y="234695"/>
                </a:lnTo>
                <a:lnTo>
                  <a:pt x="1839864" y="256969"/>
                </a:lnTo>
                <a:lnTo>
                  <a:pt x="1863852" y="244601"/>
                </a:lnTo>
                <a:close/>
              </a:path>
              <a:path w="2259329" h="1553210">
                <a:moveTo>
                  <a:pt x="1885188" y="805433"/>
                </a:moveTo>
                <a:lnTo>
                  <a:pt x="1875832" y="808915"/>
                </a:lnTo>
                <a:lnTo>
                  <a:pt x="1882902" y="816101"/>
                </a:lnTo>
                <a:lnTo>
                  <a:pt x="1885188" y="805433"/>
                </a:lnTo>
                <a:close/>
              </a:path>
              <a:path w="2259329" h="1553210">
                <a:moveTo>
                  <a:pt x="1951482" y="1111757"/>
                </a:moveTo>
                <a:lnTo>
                  <a:pt x="1928586" y="1106989"/>
                </a:lnTo>
                <a:lnTo>
                  <a:pt x="1945386" y="1122425"/>
                </a:lnTo>
                <a:lnTo>
                  <a:pt x="1951482" y="1111757"/>
                </a:lnTo>
                <a:close/>
              </a:path>
              <a:path w="2259329" h="1553210">
                <a:moveTo>
                  <a:pt x="2228088" y="489965"/>
                </a:moveTo>
                <a:lnTo>
                  <a:pt x="2225802" y="477773"/>
                </a:lnTo>
                <a:lnTo>
                  <a:pt x="2197358" y="489493"/>
                </a:lnTo>
                <a:lnTo>
                  <a:pt x="2228088" y="489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1455" y="2200655"/>
          <a:ext cx="8334375" cy="4533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990600"/>
                <a:gridCol w="5791200"/>
              </a:tblGrid>
              <a:tr h="8382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725170" algn="l"/>
                        </a:tabLst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4/19	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109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66484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NICMOS restarted, Ne-loop control  continues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4/22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112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3290"/>
                        </a:lnSpc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Change to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mounting</a:t>
                      </a:r>
                      <a:r>
                        <a:rPr dirty="0" baseline="-9259" sz="4500" spc="-284" b="1">
                          <a:latin typeface="Tahoma"/>
                          <a:cs typeface="Tahoma"/>
                        </a:rPr>
                        <a:t>D</a:t>
                      </a:r>
                      <a:r>
                        <a:rPr dirty="0" sz="240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dirty="0" baseline="-9259" sz="4500" spc="-284" b="1">
                          <a:latin typeface="Tahoma"/>
                          <a:cs typeface="Tahoma"/>
                        </a:rPr>
                        <a:t>o</a:t>
                      </a:r>
                      <a:r>
                        <a:rPr dirty="0" sz="240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baseline="-9259" sz="4500" spc="-284" b="1">
                          <a:latin typeface="Tahoma"/>
                          <a:cs typeface="Tahoma"/>
                        </a:rPr>
                        <a:t>!</a:t>
                      </a:r>
                      <a:r>
                        <a:rPr dirty="0" sz="240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33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4/23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Tue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134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7686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Return to Ne control, Filter wheel </a:t>
                      </a:r>
                      <a:r>
                        <a:rPr dirty="0" sz="2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 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begins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4/24</a:t>
                      </a:r>
                      <a:r>
                        <a:rPr dirty="0" sz="20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Wed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155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27305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665480" algn="l"/>
                        </a:tabLst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Increase control temperature to allow  for	+2 K</a:t>
                      </a:r>
                      <a:r>
                        <a:rPr dirty="0" sz="24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variations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589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4/25</a:t>
                      </a:r>
                      <a:r>
                        <a:rPr dirty="0" sz="20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Thur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165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Begin darks every 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dirty="0" baseline="24305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rd</a:t>
                      </a:r>
                      <a:r>
                        <a:rPr dirty="0" baseline="24305" sz="2400" spc="352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orbit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4/26</a:t>
                      </a:r>
                      <a:r>
                        <a:rPr dirty="0" sz="20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174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2596515" algn="l"/>
                        </a:tabLst>
                      </a:pP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DQE test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visit</a:t>
                      </a:r>
                      <a:r>
                        <a:rPr dirty="0" sz="2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1;	Control temp +0.5</a:t>
                      </a:r>
                      <a:r>
                        <a:rPr dirty="0" sz="2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6448" y="1286510"/>
            <a:ext cx="39052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Verdana"/>
                <a:cs typeface="Verdana"/>
              </a:rPr>
              <a:t>Illustrations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392933"/>
            <a:ext cx="7486650" cy="284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Use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only when needed, otherwise they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become distracters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instead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dirty="0" sz="28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communicators</a:t>
            </a:r>
            <a:endParaRPr sz="2800">
              <a:latin typeface="Tahoma"/>
              <a:cs typeface="Tahoma"/>
            </a:endParaRPr>
          </a:p>
          <a:p>
            <a:pPr marL="355600" marR="21399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They should relate to the message and</a:t>
            </a:r>
            <a:r>
              <a:rPr dirty="0" sz="2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help  make a</a:t>
            </a:r>
            <a:r>
              <a:rPr dirty="0" sz="2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point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Ask yourself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if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makes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message</a:t>
            </a:r>
            <a:r>
              <a:rPr dirty="0" sz="28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clearer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Simple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diagrams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are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great</a:t>
            </a:r>
            <a:r>
              <a:rPr dirty="0" sz="2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communicators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5495" y="5331714"/>
            <a:ext cx="2641854" cy="1750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8200" y="5257800"/>
            <a:ext cx="2209800" cy="1524000"/>
          </a:xfrm>
          <a:custGeom>
            <a:avLst/>
            <a:gdLst/>
            <a:ahLst/>
            <a:cxnLst/>
            <a:rect l="l" t="t" r="r" b="b"/>
            <a:pathLst>
              <a:path w="2209800" h="1524000">
                <a:moveTo>
                  <a:pt x="403097" y="1279855"/>
                </a:moveTo>
                <a:lnTo>
                  <a:pt x="403097" y="818388"/>
                </a:lnTo>
                <a:lnTo>
                  <a:pt x="0" y="909066"/>
                </a:lnTo>
                <a:lnTo>
                  <a:pt x="341375" y="1085088"/>
                </a:lnTo>
                <a:lnTo>
                  <a:pt x="341375" y="1274896"/>
                </a:lnTo>
                <a:lnTo>
                  <a:pt x="403097" y="1279855"/>
                </a:lnTo>
                <a:close/>
              </a:path>
              <a:path w="2209800" h="1524000">
                <a:moveTo>
                  <a:pt x="550163" y="1481369"/>
                </a:moveTo>
                <a:lnTo>
                  <a:pt x="550163" y="551688"/>
                </a:lnTo>
                <a:lnTo>
                  <a:pt x="120395" y="583692"/>
                </a:lnTo>
                <a:lnTo>
                  <a:pt x="403097" y="818388"/>
                </a:lnTo>
                <a:lnTo>
                  <a:pt x="403097" y="1279855"/>
                </a:lnTo>
                <a:lnTo>
                  <a:pt x="492251" y="1287018"/>
                </a:lnTo>
                <a:lnTo>
                  <a:pt x="503681" y="1524000"/>
                </a:lnTo>
                <a:lnTo>
                  <a:pt x="550163" y="1481369"/>
                </a:lnTo>
                <a:close/>
              </a:path>
              <a:path w="2209800" h="1524000">
                <a:moveTo>
                  <a:pt x="341375" y="1274896"/>
                </a:moveTo>
                <a:lnTo>
                  <a:pt x="341375" y="1085088"/>
                </a:lnTo>
                <a:lnTo>
                  <a:pt x="131825" y="1258062"/>
                </a:lnTo>
                <a:lnTo>
                  <a:pt x="341375" y="1274896"/>
                </a:lnTo>
                <a:close/>
              </a:path>
              <a:path w="2209800" h="1524000">
                <a:moveTo>
                  <a:pt x="1513331" y="0"/>
                </a:moveTo>
                <a:lnTo>
                  <a:pt x="1172717" y="307086"/>
                </a:lnTo>
                <a:lnTo>
                  <a:pt x="995171" y="133350"/>
                </a:lnTo>
                <a:lnTo>
                  <a:pt x="874775" y="450342"/>
                </a:lnTo>
                <a:lnTo>
                  <a:pt x="461009" y="256032"/>
                </a:lnTo>
                <a:lnTo>
                  <a:pt x="550163" y="551688"/>
                </a:lnTo>
                <a:lnTo>
                  <a:pt x="550163" y="1481369"/>
                </a:lnTo>
                <a:lnTo>
                  <a:pt x="770381" y="1279398"/>
                </a:lnTo>
                <a:lnTo>
                  <a:pt x="890777" y="1391412"/>
                </a:lnTo>
                <a:lnTo>
                  <a:pt x="1010411" y="1226058"/>
                </a:lnTo>
                <a:lnTo>
                  <a:pt x="1187957" y="1329690"/>
                </a:lnTo>
                <a:lnTo>
                  <a:pt x="1246631" y="1124712"/>
                </a:lnTo>
                <a:lnTo>
                  <a:pt x="1486661" y="1210760"/>
                </a:lnTo>
                <a:lnTo>
                  <a:pt x="1486661" y="407670"/>
                </a:lnTo>
                <a:lnTo>
                  <a:pt x="1513331" y="0"/>
                </a:lnTo>
                <a:close/>
              </a:path>
              <a:path w="2209800" h="1524000">
                <a:moveTo>
                  <a:pt x="1842515" y="224028"/>
                </a:moveTo>
                <a:lnTo>
                  <a:pt x="1486661" y="407670"/>
                </a:lnTo>
                <a:lnTo>
                  <a:pt x="1486661" y="1210760"/>
                </a:lnTo>
                <a:lnTo>
                  <a:pt x="1498091" y="1214858"/>
                </a:lnTo>
                <a:lnTo>
                  <a:pt x="1498091" y="1012698"/>
                </a:lnTo>
                <a:lnTo>
                  <a:pt x="1676399" y="1049989"/>
                </a:lnTo>
                <a:lnTo>
                  <a:pt x="1676399" y="461010"/>
                </a:lnTo>
                <a:lnTo>
                  <a:pt x="1842515" y="224028"/>
                </a:lnTo>
                <a:close/>
              </a:path>
              <a:path w="2209800" h="1524000">
                <a:moveTo>
                  <a:pt x="1529333" y="1226058"/>
                </a:moveTo>
                <a:lnTo>
                  <a:pt x="1498091" y="1012698"/>
                </a:lnTo>
                <a:lnTo>
                  <a:pt x="1498091" y="1214858"/>
                </a:lnTo>
                <a:lnTo>
                  <a:pt x="1529333" y="1226058"/>
                </a:lnTo>
                <a:close/>
              </a:path>
              <a:path w="2209800" h="1524000">
                <a:moveTo>
                  <a:pt x="2209799" y="469392"/>
                </a:moveTo>
                <a:lnTo>
                  <a:pt x="1676399" y="461010"/>
                </a:lnTo>
                <a:lnTo>
                  <a:pt x="1676399" y="868680"/>
                </a:lnTo>
                <a:lnTo>
                  <a:pt x="1738121" y="845747"/>
                </a:lnTo>
                <a:lnTo>
                  <a:pt x="1738121" y="663702"/>
                </a:lnTo>
                <a:lnTo>
                  <a:pt x="2209799" y="469392"/>
                </a:lnTo>
                <a:close/>
              </a:path>
              <a:path w="2209800" h="1524000">
                <a:moveTo>
                  <a:pt x="1931669" y="1103376"/>
                </a:moveTo>
                <a:lnTo>
                  <a:pt x="1676399" y="868680"/>
                </a:lnTo>
                <a:lnTo>
                  <a:pt x="1676399" y="1049989"/>
                </a:lnTo>
                <a:lnTo>
                  <a:pt x="1931669" y="1103376"/>
                </a:lnTo>
                <a:close/>
              </a:path>
              <a:path w="2209800" h="1524000">
                <a:moveTo>
                  <a:pt x="1869185" y="797052"/>
                </a:moveTo>
                <a:lnTo>
                  <a:pt x="1738121" y="663702"/>
                </a:lnTo>
                <a:lnTo>
                  <a:pt x="1738121" y="845747"/>
                </a:lnTo>
                <a:lnTo>
                  <a:pt x="1869185" y="79705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629911" y="5243321"/>
            <a:ext cx="2259330" cy="1553210"/>
          </a:xfrm>
          <a:custGeom>
            <a:avLst/>
            <a:gdLst/>
            <a:ahLst/>
            <a:cxnLst/>
            <a:rect l="l" t="t" r="r" b="b"/>
            <a:pathLst>
              <a:path w="2259329" h="1553209">
                <a:moveTo>
                  <a:pt x="419861" y="839353"/>
                </a:moveTo>
                <a:lnTo>
                  <a:pt x="419861" y="826769"/>
                </a:lnTo>
                <a:lnTo>
                  <a:pt x="416813" y="837437"/>
                </a:lnTo>
                <a:lnTo>
                  <a:pt x="407367" y="829581"/>
                </a:lnTo>
                <a:lnTo>
                  <a:pt x="0" y="921257"/>
                </a:lnTo>
                <a:lnTo>
                  <a:pt x="19811" y="931460"/>
                </a:lnTo>
                <a:lnTo>
                  <a:pt x="19811" y="929639"/>
                </a:lnTo>
                <a:lnTo>
                  <a:pt x="21335" y="917447"/>
                </a:lnTo>
                <a:lnTo>
                  <a:pt x="37303" y="925692"/>
                </a:lnTo>
                <a:lnTo>
                  <a:pt x="419861" y="839353"/>
                </a:lnTo>
                <a:close/>
              </a:path>
              <a:path w="2259329" h="1553209">
                <a:moveTo>
                  <a:pt x="37303" y="925692"/>
                </a:moveTo>
                <a:lnTo>
                  <a:pt x="21335" y="917447"/>
                </a:lnTo>
                <a:lnTo>
                  <a:pt x="19811" y="929639"/>
                </a:lnTo>
                <a:lnTo>
                  <a:pt x="37303" y="925692"/>
                </a:lnTo>
                <a:close/>
              </a:path>
              <a:path w="2259329" h="1553209">
                <a:moveTo>
                  <a:pt x="371093" y="1098041"/>
                </a:moveTo>
                <a:lnTo>
                  <a:pt x="37303" y="925692"/>
                </a:lnTo>
                <a:lnTo>
                  <a:pt x="19811" y="929639"/>
                </a:lnTo>
                <a:lnTo>
                  <a:pt x="19811" y="931460"/>
                </a:lnTo>
                <a:lnTo>
                  <a:pt x="347749" y="1100334"/>
                </a:lnTo>
                <a:lnTo>
                  <a:pt x="355091" y="1094232"/>
                </a:lnTo>
                <a:lnTo>
                  <a:pt x="356615" y="1104899"/>
                </a:lnTo>
                <a:lnTo>
                  <a:pt x="356615" y="1109979"/>
                </a:lnTo>
                <a:lnTo>
                  <a:pt x="371093" y="1098041"/>
                </a:lnTo>
                <a:close/>
              </a:path>
              <a:path w="2259329" h="1553209">
                <a:moveTo>
                  <a:pt x="567689" y="572945"/>
                </a:moveTo>
                <a:lnTo>
                  <a:pt x="567689" y="560069"/>
                </a:lnTo>
                <a:lnTo>
                  <a:pt x="562355" y="568451"/>
                </a:lnTo>
                <a:lnTo>
                  <a:pt x="560007" y="560635"/>
                </a:lnTo>
                <a:lnTo>
                  <a:pt x="122681" y="592835"/>
                </a:lnTo>
                <a:lnTo>
                  <a:pt x="138683" y="606143"/>
                </a:lnTo>
                <a:lnTo>
                  <a:pt x="138683" y="605027"/>
                </a:lnTo>
                <a:lnTo>
                  <a:pt x="142493" y="593597"/>
                </a:lnTo>
                <a:lnTo>
                  <a:pt x="154837" y="603819"/>
                </a:lnTo>
                <a:lnTo>
                  <a:pt x="567689" y="572945"/>
                </a:lnTo>
                <a:close/>
              </a:path>
              <a:path w="2259329" h="1553209">
                <a:moveTo>
                  <a:pt x="356615" y="1109979"/>
                </a:moveTo>
                <a:lnTo>
                  <a:pt x="356615" y="1104899"/>
                </a:lnTo>
                <a:lnTo>
                  <a:pt x="347749" y="1100334"/>
                </a:lnTo>
                <a:lnTo>
                  <a:pt x="134111" y="1277873"/>
                </a:lnTo>
                <a:lnTo>
                  <a:pt x="150875" y="1279234"/>
                </a:lnTo>
                <a:lnTo>
                  <a:pt x="150875" y="1266443"/>
                </a:lnTo>
                <a:lnTo>
                  <a:pt x="165427" y="1267626"/>
                </a:lnTo>
                <a:lnTo>
                  <a:pt x="356615" y="1109979"/>
                </a:lnTo>
                <a:close/>
              </a:path>
              <a:path w="2259329" h="1553209">
                <a:moveTo>
                  <a:pt x="154837" y="603819"/>
                </a:moveTo>
                <a:lnTo>
                  <a:pt x="142493" y="593597"/>
                </a:lnTo>
                <a:lnTo>
                  <a:pt x="138683" y="605027"/>
                </a:lnTo>
                <a:lnTo>
                  <a:pt x="154837" y="603819"/>
                </a:lnTo>
                <a:close/>
              </a:path>
              <a:path w="2259329" h="1553209">
                <a:moveTo>
                  <a:pt x="435101" y="835913"/>
                </a:moveTo>
                <a:lnTo>
                  <a:pt x="154837" y="603819"/>
                </a:lnTo>
                <a:lnTo>
                  <a:pt x="138683" y="605027"/>
                </a:lnTo>
                <a:lnTo>
                  <a:pt x="138683" y="606143"/>
                </a:lnTo>
                <a:lnTo>
                  <a:pt x="407367" y="829581"/>
                </a:lnTo>
                <a:lnTo>
                  <a:pt x="419861" y="826769"/>
                </a:lnTo>
                <a:lnTo>
                  <a:pt x="419861" y="839353"/>
                </a:lnTo>
                <a:lnTo>
                  <a:pt x="435101" y="835913"/>
                </a:lnTo>
                <a:close/>
              </a:path>
              <a:path w="2259329" h="1553209">
                <a:moveTo>
                  <a:pt x="165427" y="1267626"/>
                </a:moveTo>
                <a:lnTo>
                  <a:pt x="150875" y="1266443"/>
                </a:lnTo>
                <a:lnTo>
                  <a:pt x="153923" y="1277111"/>
                </a:lnTo>
                <a:lnTo>
                  <a:pt x="165427" y="1267626"/>
                </a:lnTo>
                <a:close/>
              </a:path>
              <a:path w="2259329" h="1553209">
                <a:moveTo>
                  <a:pt x="527416" y="1524703"/>
                </a:moveTo>
                <a:lnTo>
                  <a:pt x="516635" y="1296161"/>
                </a:lnTo>
                <a:lnTo>
                  <a:pt x="165427" y="1267626"/>
                </a:lnTo>
                <a:lnTo>
                  <a:pt x="153923" y="1277111"/>
                </a:lnTo>
                <a:lnTo>
                  <a:pt x="150875" y="1266443"/>
                </a:lnTo>
                <a:lnTo>
                  <a:pt x="150875" y="1279234"/>
                </a:lnTo>
                <a:lnTo>
                  <a:pt x="503681" y="1307859"/>
                </a:lnTo>
                <a:lnTo>
                  <a:pt x="503681" y="1302257"/>
                </a:lnTo>
                <a:lnTo>
                  <a:pt x="509777" y="1308353"/>
                </a:lnTo>
                <a:lnTo>
                  <a:pt x="509777" y="1427606"/>
                </a:lnTo>
                <a:lnTo>
                  <a:pt x="515873" y="1552955"/>
                </a:lnTo>
                <a:lnTo>
                  <a:pt x="517397" y="1551557"/>
                </a:lnTo>
                <a:lnTo>
                  <a:pt x="517397" y="1533905"/>
                </a:lnTo>
                <a:lnTo>
                  <a:pt x="527416" y="1524703"/>
                </a:lnTo>
                <a:close/>
              </a:path>
              <a:path w="2259329" h="1553209">
                <a:moveTo>
                  <a:pt x="356615" y="1104899"/>
                </a:moveTo>
                <a:lnTo>
                  <a:pt x="355091" y="1094232"/>
                </a:lnTo>
                <a:lnTo>
                  <a:pt x="347749" y="1100334"/>
                </a:lnTo>
                <a:lnTo>
                  <a:pt x="356615" y="1104899"/>
                </a:lnTo>
                <a:close/>
              </a:path>
              <a:path w="2259329" h="1553209">
                <a:moveTo>
                  <a:pt x="419861" y="826769"/>
                </a:moveTo>
                <a:lnTo>
                  <a:pt x="407367" y="829581"/>
                </a:lnTo>
                <a:lnTo>
                  <a:pt x="416813" y="837437"/>
                </a:lnTo>
                <a:lnTo>
                  <a:pt x="419861" y="826769"/>
                </a:lnTo>
                <a:close/>
              </a:path>
              <a:path w="2259329" h="1553209">
                <a:moveTo>
                  <a:pt x="889962" y="456598"/>
                </a:moveTo>
                <a:lnTo>
                  <a:pt x="469391" y="259079"/>
                </a:lnTo>
                <a:lnTo>
                  <a:pt x="476249" y="281902"/>
                </a:lnTo>
                <a:lnTo>
                  <a:pt x="476249" y="276605"/>
                </a:lnTo>
                <a:lnTo>
                  <a:pt x="485393" y="268985"/>
                </a:lnTo>
                <a:lnTo>
                  <a:pt x="489576" y="282858"/>
                </a:lnTo>
                <a:lnTo>
                  <a:pt x="887729" y="469673"/>
                </a:lnTo>
                <a:lnTo>
                  <a:pt x="887729" y="462533"/>
                </a:lnTo>
                <a:lnTo>
                  <a:pt x="889962" y="456598"/>
                </a:lnTo>
                <a:close/>
              </a:path>
              <a:path w="2259329" h="1553209">
                <a:moveTo>
                  <a:pt x="489576" y="282858"/>
                </a:moveTo>
                <a:lnTo>
                  <a:pt x="485393" y="268985"/>
                </a:lnTo>
                <a:lnTo>
                  <a:pt x="476249" y="276605"/>
                </a:lnTo>
                <a:lnTo>
                  <a:pt x="489576" y="282858"/>
                </a:lnTo>
                <a:close/>
              </a:path>
              <a:path w="2259329" h="1553209">
                <a:moveTo>
                  <a:pt x="576833" y="572261"/>
                </a:moveTo>
                <a:lnTo>
                  <a:pt x="489576" y="282858"/>
                </a:lnTo>
                <a:lnTo>
                  <a:pt x="476249" y="276605"/>
                </a:lnTo>
                <a:lnTo>
                  <a:pt x="476249" y="281902"/>
                </a:lnTo>
                <a:lnTo>
                  <a:pt x="560007" y="560635"/>
                </a:lnTo>
                <a:lnTo>
                  <a:pt x="567689" y="560069"/>
                </a:lnTo>
                <a:lnTo>
                  <a:pt x="567689" y="572945"/>
                </a:lnTo>
                <a:lnTo>
                  <a:pt x="576833" y="572261"/>
                </a:lnTo>
                <a:close/>
              </a:path>
              <a:path w="2259329" h="1553209">
                <a:moveTo>
                  <a:pt x="509777" y="1308353"/>
                </a:moveTo>
                <a:lnTo>
                  <a:pt x="503681" y="1302257"/>
                </a:lnTo>
                <a:lnTo>
                  <a:pt x="503955" y="1307881"/>
                </a:lnTo>
                <a:lnTo>
                  <a:pt x="509777" y="1308353"/>
                </a:lnTo>
                <a:close/>
              </a:path>
              <a:path w="2259329" h="1553209">
                <a:moveTo>
                  <a:pt x="503955" y="1307881"/>
                </a:moveTo>
                <a:lnTo>
                  <a:pt x="503681" y="1302257"/>
                </a:lnTo>
                <a:lnTo>
                  <a:pt x="503681" y="1307859"/>
                </a:lnTo>
                <a:lnTo>
                  <a:pt x="503955" y="1307881"/>
                </a:lnTo>
                <a:close/>
              </a:path>
              <a:path w="2259329" h="1553209">
                <a:moveTo>
                  <a:pt x="509777" y="1427606"/>
                </a:moveTo>
                <a:lnTo>
                  <a:pt x="509777" y="1308353"/>
                </a:lnTo>
                <a:lnTo>
                  <a:pt x="503955" y="1307881"/>
                </a:lnTo>
                <a:lnTo>
                  <a:pt x="509777" y="1427606"/>
                </a:lnTo>
                <a:close/>
              </a:path>
              <a:path w="2259329" h="1553209">
                <a:moveTo>
                  <a:pt x="528065" y="1538477"/>
                </a:moveTo>
                <a:lnTo>
                  <a:pt x="527416" y="1524703"/>
                </a:lnTo>
                <a:lnTo>
                  <a:pt x="517397" y="1533905"/>
                </a:lnTo>
                <a:lnTo>
                  <a:pt x="528065" y="1538477"/>
                </a:lnTo>
                <a:close/>
              </a:path>
              <a:path w="2259329" h="1553209">
                <a:moveTo>
                  <a:pt x="528065" y="1541768"/>
                </a:moveTo>
                <a:lnTo>
                  <a:pt x="528065" y="1538477"/>
                </a:lnTo>
                <a:lnTo>
                  <a:pt x="517397" y="1533905"/>
                </a:lnTo>
                <a:lnTo>
                  <a:pt x="517397" y="1551557"/>
                </a:lnTo>
                <a:lnTo>
                  <a:pt x="528065" y="1541768"/>
                </a:lnTo>
                <a:close/>
              </a:path>
              <a:path w="2259329" h="1553209">
                <a:moveTo>
                  <a:pt x="907768" y="1396523"/>
                </a:moveTo>
                <a:lnTo>
                  <a:pt x="788669" y="1284731"/>
                </a:lnTo>
                <a:lnTo>
                  <a:pt x="527416" y="1524703"/>
                </a:lnTo>
                <a:lnTo>
                  <a:pt x="528065" y="1538477"/>
                </a:lnTo>
                <a:lnTo>
                  <a:pt x="528065" y="1541768"/>
                </a:lnTo>
                <a:lnTo>
                  <a:pt x="784097" y="1306838"/>
                </a:lnTo>
                <a:lnTo>
                  <a:pt x="784097" y="1298447"/>
                </a:lnTo>
                <a:lnTo>
                  <a:pt x="793241" y="1298447"/>
                </a:lnTo>
                <a:lnTo>
                  <a:pt x="793241" y="1306926"/>
                </a:lnTo>
                <a:lnTo>
                  <a:pt x="903732" y="1409381"/>
                </a:lnTo>
                <a:lnTo>
                  <a:pt x="903732" y="1402079"/>
                </a:lnTo>
                <a:lnTo>
                  <a:pt x="907768" y="1396523"/>
                </a:lnTo>
                <a:close/>
              </a:path>
              <a:path w="2259329" h="1553209">
                <a:moveTo>
                  <a:pt x="567689" y="560069"/>
                </a:moveTo>
                <a:lnTo>
                  <a:pt x="560007" y="560635"/>
                </a:lnTo>
                <a:lnTo>
                  <a:pt x="562355" y="568451"/>
                </a:lnTo>
                <a:lnTo>
                  <a:pt x="567689" y="560069"/>
                </a:lnTo>
                <a:close/>
              </a:path>
              <a:path w="2259329" h="1553209">
                <a:moveTo>
                  <a:pt x="793241" y="1298447"/>
                </a:moveTo>
                <a:lnTo>
                  <a:pt x="784097" y="1298447"/>
                </a:lnTo>
                <a:lnTo>
                  <a:pt x="788645" y="1302665"/>
                </a:lnTo>
                <a:lnTo>
                  <a:pt x="793241" y="1298447"/>
                </a:lnTo>
                <a:close/>
              </a:path>
              <a:path w="2259329" h="1553209">
                <a:moveTo>
                  <a:pt x="788645" y="1302665"/>
                </a:moveTo>
                <a:lnTo>
                  <a:pt x="784097" y="1298447"/>
                </a:lnTo>
                <a:lnTo>
                  <a:pt x="784097" y="1306838"/>
                </a:lnTo>
                <a:lnTo>
                  <a:pt x="788645" y="1302665"/>
                </a:lnTo>
                <a:close/>
              </a:path>
              <a:path w="2259329" h="1553209">
                <a:moveTo>
                  <a:pt x="793241" y="1306926"/>
                </a:moveTo>
                <a:lnTo>
                  <a:pt x="793241" y="1298447"/>
                </a:lnTo>
                <a:lnTo>
                  <a:pt x="788645" y="1302665"/>
                </a:lnTo>
                <a:lnTo>
                  <a:pt x="793241" y="1306926"/>
                </a:lnTo>
                <a:close/>
              </a:path>
              <a:path w="2259329" h="1553209">
                <a:moveTo>
                  <a:pt x="896111" y="459485"/>
                </a:moveTo>
                <a:lnTo>
                  <a:pt x="889962" y="456598"/>
                </a:lnTo>
                <a:lnTo>
                  <a:pt x="887729" y="462533"/>
                </a:lnTo>
                <a:lnTo>
                  <a:pt x="896111" y="459485"/>
                </a:lnTo>
                <a:close/>
              </a:path>
              <a:path w="2259329" h="1553209">
                <a:moveTo>
                  <a:pt x="896111" y="473606"/>
                </a:moveTo>
                <a:lnTo>
                  <a:pt x="896111" y="459485"/>
                </a:lnTo>
                <a:lnTo>
                  <a:pt x="887729" y="462533"/>
                </a:lnTo>
                <a:lnTo>
                  <a:pt x="887729" y="469673"/>
                </a:lnTo>
                <a:lnTo>
                  <a:pt x="896111" y="473606"/>
                </a:lnTo>
                <a:close/>
              </a:path>
              <a:path w="2259329" h="1553209">
                <a:moveTo>
                  <a:pt x="1191152" y="312675"/>
                </a:moveTo>
                <a:lnTo>
                  <a:pt x="1010411" y="136397"/>
                </a:lnTo>
                <a:lnTo>
                  <a:pt x="889962" y="456598"/>
                </a:lnTo>
                <a:lnTo>
                  <a:pt x="896111" y="459485"/>
                </a:lnTo>
                <a:lnTo>
                  <a:pt x="896111" y="473606"/>
                </a:lnTo>
                <a:lnTo>
                  <a:pt x="896873" y="473963"/>
                </a:lnTo>
                <a:lnTo>
                  <a:pt x="1008887" y="178274"/>
                </a:lnTo>
                <a:lnTo>
                  <a:pt x="1008887" y="152399"/>
                </a:lnTo>
                <a:lnTo>
                  <a:pt x="1019555" y="150113"/>
                </a:lnTo>
                <a:lnTo>
                  <a:pt x="1019555" y="162800"/>
                </a:lnTo>
                <a:lnTo>
                  <a:pt x="1187195" y="326231"/>
                </a:lnTo>
                <a:lnTo>
                  <a:pt x="1187195" y="316229"/>
                </a:lnTo>
                <a:lnTo>
                  <a:pt x="1191152" y="312675"/>
                </a:lnTo>
                <a:close/>
              </a:path>
              <a:path w="2259329" h="1553209">
                <a:moveTo>
                  <a:pt x="912876" y="1401317"/>
                </a:moveTo>
                <a:lnTo>
                  <a:pt x="907768" y="1396523"/>
                </a:lnTo>
                <a:lnTo>
                  <a:pt x="903732" y="1402079"/>
                </a:lnTo>
                <a:lnTo>
                  <a:pt x="912876" y="1401317"/>
                </a:lnTo>
                <a:close/>
              </a:path>
              <a:path w="2259329" h="1553209">
                <a:moveTo>
                  <a:pt x="912876" y="1410845"/>
                </a:moveTo>
                <a:lnTo>
                  <a:pt x="912876" y="1401317"/>
                </a:lnTo>
                <a:lnTo>
                  <a:pt x="903732" y="1402079"/>
                </a:lnTo>
                <a:lnTo>
                  <a:pt x="903732" y="1409381"/>
                </a:lnTo>
                <a:lnTo>
                  <a:pt x="909827" y="1415033"/>
                </a:lnTo>
                <a:lnTo>
                  <a:pt x="912876" y="1410845"/>
                </a:lnTo>
                <a:close/>
              </a:path>
              <a:path w="2259329" h="1553209">
                <a:moveTo>
                  <a:pt x="1202487" y="1334418"/>
                </a:moveTo>
                <a:lnTo>
                  <a:pt x="1027176" y="1232153"/>
                </a:lnTo>
                <a:lnTo>
                  <a:pt x="907768" y="1396523"/>
                </a:lnTo>
                <a:lnTo>
                  <a:pt x="912876" y="1401317"/>
                </a:lnTo>
                <a:lnTo>
                  <a:pt x="912876" y="1410845"/>
                </a:lnTo>
                <a:lnTo>
                  <a:pt x="1025651" y="1255864"/>
                </a:lnTo>
                <a:lnTo>
                  <a:pt x="1025651" y="1245869"/>
                </a:lnTo>
                <a:lnTo>
                  <a:pt x="1034033" y="1244345"/>
                </a:lnTo>
                <a:lnTo>
                  <a:pt x="1034033" y="1250768"/>
                </a:lnTo>
                <a:lnTo>
                  <a:pt x="1200149" y="1347840"/>
                </a:lnTo>
                <a:lnTo>
                  <a:pt x="1200149" y="1342643"/>
                </a:lnTo>
                <a:lnTo>
                  <a:pt x="1202487" y="1334418"/>
                </a:lnTo>
                <a:close/>
              </a:path>
              <a:path w="2259329" h="1553209">
                <a:moveTo>
                  <a:pt x="1019555" y="150113"/>
                </a:moveTo>
                <a:lnTo>
                  <a:pt x="1008887" y="152399"/>
                </a:lnTo>
                <a:lnTo>
                  <a:pt x="1016046" y="159378"/>
                </a:lnTo>
                <a:lnTo>
                  <a:pt x="1019555" y="150113"/>
                </a:lnTo>
                <a:close/>
              </a:path>
              <a:path w="2259329" h="1553209">
                <a:moveTo>
                  <a:pt x="1016046" y="159378"/>
                </a:moveTo>
                <a:lnTo>
                  <a:pt x="1008887" y="152399"/>
                </a:lnTo>
                <a:lnTo>
                  <a:pt x="1008887" y="178274"/>
                </a:lnTo>
                <a:lnTo>
                  <a:pt x="1016046" y="159378"/>
                </a:lnTo>
                <a:close/>
              </a:path>
              <a:path w="2259329" h="1553209">
                <a:moveTo>
                  <a:pt x="1019555" y="162800"/>
                </a:moveTo>
                <a:lnTo>
                  <a:pt x="1019555" y="150113"/>
                </a:lnTo>
                <a:lnTo>
                  <a:pt x="1016046" y="159378"/>
                </a:lnTo>
                <a:lnTo>
                  <a:pt x="1019555" y="162800"/>
                </a:lnTo>
                <a:close/>
              </a:path>
              <a:path w="2259329" h="1553209">
                <a:moveTo>
                  <a:pt x="1034033" y="1244345"/>
                </a:moveTo>
                <a:lnTo>
                  <a:pt x="1025651" y="1245869"/>
                </a:lnTo>
                <a:lnTo>
                  <a:pt x="1030755" y="1248852"/>
                </a:lnTo>
                <a:lnTo>
                  <a:pt x="1034033" y="1244345"/>
                </a:lnTo>
                <a:close/>
              </a:path>
              <a:path w="2259329" h="1553209">
                <a:moveTo>
                  <a:pt x="1030755" y="1248852"/>
                </a:moveTo>
                <a:lnTo>
                  <a:pt x="1025651" y="1245869"/>
                </a:lnTo>
                <a:lnTo>
                  <a:pt x="1025651" y="1255864"/>
                </a:lnTo>
                <a:lnTo>
                  <a:pt x="1030755" y="1248852"/>
                </a:lnTo>
                <a:close/>
              </a:path>
              <a:path w="2259329" h="1553209">
                <a:moveTo>
                  <a:pt x="1034033" y="1250768"/>
                </a:moveTo>
                <a:lnTo>
                  <a:pt x="1034033" y="1244345"/>
                </a:lnTo>
                <a:lnTo>
                  <a:pt x="1030755" y="1248852"/>
                </a:lnTo>
                <a:lnTo>
                  <a:pt x="1034033" y="1250768"/>
                </a:lnTo>
                <a:close/>
              </a:path>
              <a:path w="2259329" h="1553209">
                <a:moveTo>
                  <a:pt x="1195577" y="316991"/>
                </a:moveTo>
                <a:lnTo>
                  <a:pt x="1191152" y="312675"/>
                </a:lnTo>
                <a:lnTo>
                  <a:pt x="1187195" y="316229"/>
                </a:lnTo>
                <a:lnTo>
                  <a:pt x="1195577" y="316991"/>
                </a:lnTo>
                <a:close/>
              </a:path>
              <a:path w="2259329" h="1553209">
                <a:moveTo>
                  <a:pt x="1195577" y="325838"/>
                </a:moveTo>
                <a:lnTo>
                  <a:pt x="1195577" y="316991"/>
                </a:lnTo>
                <a:lnTo>
                  <a:pt x="1187195" y="316229"/>
                </a:lnTo>
                <a:lnTo>
                  <a:pt x="1187195" y="326231"/>
                </a:lnTo>
                <a:lnTo>
                  <a:pt x="1191005" y="329945"/>
                </a:lnTo>
                <a:lnTo>
                  <a:pt x="1195577" y="325838"/>
                </a:lnTo>
                <a:close/>
              </a:path>
              <a:path w="2259329" h="1553209">
                <a:moveTo>
                  <a:pt x="1539239" y="0"/>
                </a:moveTo>
                <a:lnTo>
                  <a:pt x="1191152" y="312675"/>
                </a:lnTo>
                <a:lnTo>
                  <a:pt x="1195577" y="316991"/>
                </a:lnTo>
                <a:lnTo>
                  <a:pt x="1195577" y="325838"/>
                </a:lnTo>
                <a:lnTo>
                  <a:pt x="1524455" y="30356"/>
                </a:lnTo>
                <a:lnTo>
                  <a:pt x="1525523" y="14477"/>
                </a:lnTo>
                <a:lnTo>
                  <a:pt x="1536191" y="19811"/>
                </a:lnTo>
                <a:lnTo>
                  <a:pt x="1536191" y="45719"/>
                </a:lnTo>
                <a:lnTo>
                  <a:pt x="1539239" y="0"/>
                </a:lnTo>
                <a:close/>
              </a:path>
              <a:path w="2259329" h="1553209">
                <a:moveTo>
                  <a:pt x="1210055" y="1338833"/>
                </a:moveTo>
                <a:lnTo>
                  <a:pt x="1202487" y="1334418"/>
                </a:lnTo>
                <a:lnTo>
                  <a:pt x="1200149" y="1342643"/>
                </a:lnTo>
                <a:lnTo>
                  <a:pt x="1210055" y="1338833"/>
                </a:lnTo>
                <a:close/>
              </a:path>
              <a:path w="2259329" h="1553209">
                <a:moveTo>
                  <a:pt x="1210055" y="1353628"/>
                </a:moveTo>
                <a:lnTo>
                  <a:pt x="1210055" y="1338833"/>
                </a:lnTo>
                <a:lnTo>
                  <a:pt x="1200149" y="1342643"/>
                </a:lnTo>
                <a:lnTo>
                  <a:pt x="1200149" y="1347840"/>
                </a:lnTo>
                <a:lnTo>
                  <a:pt x="1210055" y="1353628"/>
                </a:lnTo>
                <a:close/>
              </a:path>
              <a:path w="2259329" h="1553209">
                <a:moveTo>
                  <a:pt x="1549145" y="1247505"/>
                </a:moveTo>
                <a:lnTo>
                  <a:pt x="1549145" y="1234439"/>
                </a:lnTo>
                <a:lnTo>
                  <a:pt x="1540764" y="1241297"/>
                </a:lnTo>
                <a:lnTo>
                  <a:pt x="1539262" y="1230893"/>
                </a:lnTo>
                <a:lnTo>
                  <a:pt x="1260348" y="1130807"/>
                </a:lnTo>
                <a:lnTo>
                  <a:pt x="1202487" y="1334418"/>
                </a:lnTo>
                <a:lnTo>
                  <a:pt x="1210055" y="1338833"/>
                </a:lnTo>
                <a:lnTo>
                  <a:pt x="1210055" y="1353628"/>
                </a:lnTo>
                <a:lnTo>
                  <a:pt x="1210817" y="1354073"/>
                </a:lnTo>
                <a:lnTo>
                  <a:pt x="1262633" y="1170422"/>
                </a:lnTo>
                <a:lnTo>
                  <a:pt x="1262633" y="1145285"/>
                </a:lnTo>
                <a:lnTo>
                  <a:pt x="1271015" y="1140713"/>
                </a:lnTo>
                <a:lnTo>
                  <a:pt x="1271016" y="1148276"/>
                </a:lnTo>
                <a:lnTo>
                  <a:pt x="1549145" y="1247505"/>
                </a:lnTo>
                <a:close/>
              </a:path>
              <a:path w="2259329" h="1553209">
                <a:moveTo>
                  <a:pt x="1271015" y="1140713"/>
                </a:moveTo>
                <a:lnTo>
                  <a:pt x="1262633" y="1145285"/>
                </a:lnTo>
                <a:lnTo>
                  <a:pt x="1269077" y="1147584"/>
                </a:lnTo>
                <a:lnTo>
                  <a:pt x="1271015" y="1140713"/>
                </a:lnTo>
                <a:close/>
              </a:path>
              <a:path w="2259329" h="1553209">
                <a:moveTo>
                  <a:pt x="1269077" y="1147584"/>
                </a:moveTo>
                <a:lnTo>
                  <a:pt x="1262633" y="1145285"/>
                </a:lnTo>
                <a:lnTo>
                  <a:pt x="1262633" y="1170422"/>
                </a:lnTo>
                <a:lnTo>
                  <a:pt x="1269077" y="1147584"/>
                </a:lnTo>
                <a:close/>
              </a:path>
              <a:path w="2259329" h="1553209">
                <a:moveTo>
                  <a:pt x="1271016" y="1148276"/>
                </a:moveTo>
                <a:lnTo>
                  <a:pt x="1271015" y="1140713"/>
                </a:lnTo>
                <a:lnTo>
                  <a:pt x="1269077" y="1147584"/>
                </a:lnTo>
                <a:lnTo>
                  <a:pt x="1271016" y="1148276"/>
                </a:lnTo>
                <a:close/>
              </a:path>
              <a:path w="2259329" h="1553209">
                <a:moveTo>
                  <a:pt x="1536191" y="45719"/>
                </a:moveTo>
                <a:lnTo>
                  <a:pt x="1536191" y="19811"/>
                </a:lnTo>
                <a:lnTo>
                  <a:pt x="1524455" y="30356"/>
                </a:lnTo>
                <a:lnTo>
                  <a:pt x="1497330" y="433577"/>
                </a:lnTo>
                <a:lnTo>
                  <a:pt x="1501902" y="431220"/>
                </a:lnTo>
                <a:lnTo>
                  <a:pt x="1501902" y="416813"/>
                </a:lnTo>
                <a:lnTo>
                  <a:pt x="1511793" y="411699"/>
                </a:lnTo>
                <a:lnTo>
                  <a:pt x="1536191" y="45719"/>
                </a:lnTo>
                <a:close/>
              </a:path>
              <a:path w="2259329" h="1553209">
                <a:moveTo>
                  <a:pt x="1511793" y="411699"/>
                </a:moveTo>
                <a:lnTo>
                  <a:pt x="1501902" y="416813"/>
                </a:lnTo>
                <a:lnTo>
                  <a:pt x="1511045" y="422909"/>
                </a:lnTo>
                <a:lnTo>
                  <a:pt x="1511793" y="411699"/>
                </a:lnTo>
                <a:close/>
              </a:path>
              <a:path w="2259329" h="1553209">
                <a:moveTo>
                  <a:pt x="1880615" y="220979"/>
                </a:moveTo>
                <a:lnTo>
                  <a:pt x="1511793" y="411699"/>
                </a:lnTo>
                <a:lnTo>
                  <a:pt x="1511045" y="422909"/>
                </a:lnTo>
                <a:lnTo>
                  <a:pt x="1501902" y="416813"/>
                </a:lnTo>
                <a:lnTo>
                  <a:pt x="1501902" y="431220"/>
                </a:lnTo>
                <a:lnTo>
                  <a:pt x="1839864" y="256969"/>
                </a:lnTo>
                <a:lnTo>
                  <a:pt x="1855470" y="234695"/>
                </a:lnTo>
                <a:lnTo>
                  <a:pt x="1863852" y="244601"/>
                </a:lnTo>
                <a:lnTo>
                  <a:pt x="1863852" y="244858"/>
                </a:lnTo>
                <a:lnTo>
                  <a:pt x="1880615" y="220979"/>
                </a:lnTo>
                <a:close/>
              </a:path>
              <a:path w="2259329" h="1553209">
                <a:moveTo>
                  <a:pt x="1951482" y="1124387"/>
                </a:moveTo>
                <a:lnTo>
                  <a:pt x="1951482" y="1111757"/>
                </a:lnTo>
                <a:lnTo>
                  <a:pt x="1945386" y="1122425"/>
                </a:lnTo>
                <a:lnTo>
                  <a:pt x="1928586" y="1106989"/>
                </a:lnTo>
                <a:lnTo>
                  <a:pt x="1508759" y="1019555"/>
                </a:lnTo>
                <a:lnTo>
                  <a:pt x="1514855" y="1061792"/>
                </a:lnTo>
                <a:lnTo>
                  <a:pt x="1514855" y="1033271"/>
                </a:lnTo>
                <a:lnTo>
                  <a:pt x="1522476" y="1026413"/>
                </a:lnTo>
                <a:lnTo>
                  <a:pt x="1523755" y="1035129"/>
                </a:lnTo>
                <a:lnTo>
                  <a:pt x="1951482" y="1124387"/>
                </a:lnTo>
                <a:close/>
              </a:path>
              <a:path w="2259329" h="1553209">
                <a:moveTo>
                  <a:pt x="1523755" y="1035129"/>
                </a:moveTo>
                <a:lnTo>
                  <a:pt x="1522476" y="1026413"/>
                </a:lnTo>
                <a:lnTo>
                  <a:pt x="1514855" y="1033271"/>
                </a:lnTo>
                <a:lnTo>
                  <a:pt x="1523755" y="1035129"/>
                </a:lnTo>
                <a:close/>
              </a:path>
              <a:path w="2259329" h="1553209">
                <a:moveTo>
                  <a:pt x="1555242" y="1249679"/>
                </a:moveTo>
                <a:lnTo>
                  <a:pt x="1523755" y="1035129"/>
                </a:lnTo>
                <a:lnTo>
                  <a:pt x="1514855" y="1033271"/>
                </a:lnTo>
                <a:lnTo>
                  <a:pt x="1514855" y="1061792"/>
                </a:lnTo>
                <a:lnTo>
                  <a:pt x="1539262" y="1230893"/>
                </a:lnTo>
                <a:lnTo>
                  <a:pt x="1549145" y="1234439"/>
                </a:lnTo>
                <a:lnTo>
                  <a:pt x="1549145" y="1247505"/>
                </a:lnTo>
                <a:lnTo>
                  <a:pt x="1555242" y="1249679"/>
                </a:lnTo>
                <a:close/>
              </a:path>
              <a:path w="2259329" h="1553209">
                <a:moveTo>
                  <a:pt x="1536191" y="19811"/>
                </a:moveTo>
                <a:lnTo>
                  <a:pt x="1525523" y="14477"/>
                </a:lnTo>
                <a:lnTo>
                  <a:pt x="1524455" y="30356"/>
                </a:lnTo>
                <a:lnTo>
                  <a:pt x="1536191" y="19811"/>
                </a:lnTo>
                <a:close/>
              </a:path>
              <a:path w="2259329" h="1553209">
                <a:moveTo>
                  <a:pt x="1549145" y="1234439"/>
                </a:moveTo>
                <a:lnTo>
                  <a:pt x="1539262" y="1230893"/>
                </a:lnTo>
                <a:lnTo>
                  <a:pt x="1540764" y="1241297"/>
                </a:lnTo>
                <a:lnTo>
                  <a:pt x="1549145" y="1234439"/>
                </a:lnTo>
                <a:close/>
              </a:path>
              <a:path w="2259329" h="1553209">
                <a:moveTo>
                  <a:pt x="1863852" y="244858"/>
                </a:moveTo>
                <a:lnTo>
                  <a:pt x="1863852" y="244601"/>
                </a:lnTo>
                <a:lnTo>
                  <a:pt x="1839864" y="256969"/>
                </a:lnTo>
                <a:lnTo>
                  <a:pt x="1682495" y="481583"/>
                </a:lnTo>
                <a:lnTo>
                  <a:pt x="1694688" y="481771"/>
                </a:lnTo>
                <a:lnTo>
                  <a:pt x="1694688" y="469391"/>
                </a:lnTo>
                <a:lnTo>
                  <a:pt x="1706095" y="469561"/>
                </a:lnTo>
                <a:lnTo>
                  <a:pt x="1863852" y="244858"/>
                </a:lnTo>
                <a:close/>
              </a:path>
              <a:path w="2259329" h="1553209">
                <a:moveTo>
                  <a:pt x="1885188" y="818940"/>
                </a:moveTo>
                <a:lnTo>
                  <a:pt x="1885188" y="805433"/>
                </a:lnTo>
                <a:lnTo>
                  <a:pt x="1882902" y="816101"/>
                </a:lnTo>
                <a:lnTo>
                  <a:pt x="1875832" y="808915"/>
                </a:lnTo>
                <a:lnTo>
                  <a:pt x="1682495" y="880871"/>
                </a:lnTo>
                <a:lnTo>
                  <a:pt x="1696973" y="894174"/>
                </a:lnTo>
                <a:lnTo>
                  <a:pt x="1696973" y="889253"/>
                </a:lnTo>
                <a:lnTo>
                  <a:pt x="1698497" y="878585"/>
                </a:lnTo>
                <a:lnTo>
                  <a:pt x="1706327" y="885759"/>
                </a:lnTo>
                <a:lnTo>
                  <a:pt x="1885188" y="818940"/>
                </a:lnTo>
                <a:close/>
              </a:path>
              <a:path w="2259329" h="1553209">
                <a:moveTo>
                  <a:pt x="1706095" y="469561"/>
                </a:moveTo>
                <a:lnTo>
                  <a:pt x="1694688" y="469391"/>
                </a:lnTo>
                <a:lnTo>
                  <a:pt x="1699259" y="479297"/>
                </a:lnTo>
                <a:lnTo>
                  <a:pt x="1706095" y="469561"/>
                </a:lnTo>
                <a:close/>
              </a:path>
              <a:path w="2259329" h="1553209">
                <a:moveTo>
                  <a:pt x="2259329" y="477773"/>
                </a:moveTo>
                <a:lnTo>
                  <a:pt x="1706095" y="469561"/>
                </a:lnTo>
                <a:lnTo>
                  <a:pt x="1699259" y="479297"/>
                </a:lnTo>
                <a:lnTo>
                  <a:pt x="1694688" y="469391"/>
                </a:lnTo>
                <a:lnTo>
                  <a:pt x="1694688" y="481771"/>
                </a:lnTo>
                <a:lnTo>
                  <a:pt x="2197358" y="489493"/>
                </a:lnTo>
                <a:lnTo>
                  <a:pt x="2225802" y="477773"/>
                </a:lnTo>
                <a:lnTo>
                  <a:pt x="2228088" y="489965"/>
                </a:lnTo>
                <a:lnTo>
                  <a:pt x="2228088" y="490660"/>
                </a:lnTo>
                <a:lnTo>
                  <a:pt x="2259329" y="477773"/>
                </a:lnTo>
                <a:close/>
              </a:path>
              <a:path w="2259329" h="1553209">
                <a:moveTo>
                  <a:pt x="1706327" y="885759"/>
                </a:moveTo>
                <a:lnTo>
                  <a:pt x="1698497" y="878585"/>
                </a:lnTo>
                <a:lnTo>
                  <a:pt x="1696973" y="889253"/>
                </a:lnTo>
                <a:lnTo>
                  <a:pt x="1706327" y="885759"/>
                </a:lnTo>
                <a:close/>
              </a:path>
              <a:path w="2259329" h="1553209">
                <a:moveTo>
                  <a:pt x="1971294" y="1128521"/>
                </a:moveTo>
                <a:lnTo>
                  <a:pt x="1706327" y="885759"/>
                </a:lnTo>
                <a:lnTo>
                  <a:pt x="1696973" y="889253"/>
                </a:lnTo>
                <a:lnTo>
                  <a:pt x="1696973" y="894174"/>
                </a:lnTo>
                <a:lnTo>
                  <a:pt x="1928586" y="1106989"/>
                </a:lnTo>
                <a:lnTo>
                  <a:pt x="1951482" y="1111757"/>
                </a:lnTo>
                <a:lnTo>
                  <a:pt x="1951482" y="1124387"/>
                </a:lnTo>
                <a:lnTo>
                  <a:pt x="1971294" y="1128521"/>
                </a:lnTo>
                <a:close/>
              </a:path>
              <a:path w="2259329" h="1553209">
                <a:moveTo>
                  <a:pt x="2228088" y="490660"/>
                </a:moveTo>
                <a:lnTo>
                  <a:pt x="2228088" y="489965"/>
                </a:lnTo>
                <a:lnTo>
                  <a:pt x="2197358" y="489493"/>
                </a:lnTo>
                <a:lnTo>
                  <a:pt x="1744979" y="675893"/>
                </a:lnTo>
                <a:lnTo>
                  <a:pt x="1758695" y="689837"/>
                </a:lnTo>
                <a:lnTo>
                  <a:pt x="1758695" y="684275"/>
                </a:lnTo>
                <a:lnTo>
                  <a:pt x="1760982" y="673607"/>
                </a:lnTo>
                <a:lnTo>
                  <a:pt x="1767787" y="680526"/>
                </a:lnTo>
                <a:lnTo>
                  <a:pt x="2228088" y="490660"/>
                </a:lnTo>
                <a:close/>
              </a:path>
              <a:path w="2259329" h="1553209">
                <a:moveTo>
                  <a:pt x="1767787" y="680526"/>
                </a:moveTo>
                <a:lnTo>
                  <a:pt x="1760982" y="673607"/>
                </a:lnTo>
                <a:lnTo>
                  <a:pt x="1758695" y="684275"/>
                </a:lnTo>
                <a:lnTo>
                  <a:pt x="1767787" y="680526"/>
                </a:lnTo>
                <a:close/>
              </a:path>
              <a:path w="2259329" h="1553209">
                <a:moveTo>
                  <a:pt x="1898903" y="813815"/>
                </a:moveTo>
                <a:lnTo>
                  <a:pt x="1767787" y="680526"/>
                </a:lnTo>
                <a:lnTo>
                  <a:pt x="1758695" y="684275"/>
                </a:lnTo>
                <a:lnTo>
                  <a:pt x="1758695" y="689837"/>
                </a:lnTo>
                <a:lnTo>
                  <a:pt x="1875832" y="808915"/>
                </a:lnTo>
                <a:lnTo>
                  <a:pt x="1885188" y="805433"/>
                </a:lnTo>
                <a:lnTo>
                  <a:pt x="1885188" y="818940"/>
                </a:lnTo>
                <a:lnTo>
                  <a:pt x="1898903" y="813815"/>
                </a:lnTo>
                <a:close/>
              </a:path>
              <a:path w="2259329" h="1553209">
                <a:moveTo>
                  <a:pt x="1863852" y="244601"/>
                </a:moveTo>
                <a:lnTo>
                  <a:pt x="1855470" y="234695"/>
                </a:lnTo>
                <a:lnTo>
                  <a:pt x="1839864" y="256969"/>
                </a:lnTo>
                <a:lnTo>
                  <a:pt x="1863852" y="244601"/>
                </a:lnTo>
                <a:close/>
              </a:path>
              <a:path w="2259329" h="1553209">
                <a:moveTo>
                  <a:pt x="1885188" y="805433"/>
                </a:moveTo>
                <a:lnTo>
                  <a:pt x="1875832" y="808915"/>
                </a:lnTo>
                <a:lnTo>
                  <a:pt x="1882902" y="816101"/>
                </a:lnTo>
                <a:lnTo>
                  <a:pt x="1885188" y="805433"/>
                </a:lnTo>
                <a:close/>
              </a:path>
              <a:path w="2259329" h="1553209">
                <a:moveTo>
                  <a:pt x="1951482" y="1111757"/>
                </a:moveTo>
                <a:lnTo>
                  <a:pt x="1928586" y="1106989"/>
                </a:lnTo>
                <a:lnTo>
                  <a:pt x="1945386" y="1122425"/>
                </a:lnTo>
                <a:lnTo>
                  <a:pt x="1951482" y="1111757"/>
                </a:lnTo>
                <a:close/>
              </a:path>
              <a:path w="2259329" h="1553209">
                <a:moveTo>
                  <a:pt x="2228088" y="489965"/>
                </a:moveTo>
                <a:lnTo>
                  <a:pt x="2225802" y="477773"/>
                </a:lnTo>
                <a:lnTo>
                  <a:pt x="2197358" y="489493"/>
                </a:lnTo>
                <a:lnTo>
                  <a:pt x="2228088" y="4899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95976" y="5805932"/>
            <a:ext cx="7899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Tahoma"/>
                <a:cs typeface="Tahoma"/>
              </a:rPr>
              <a:t>Do</a:t>
            </a:r>
            <a:r>
              <a:rPr dirty="0" sz="3000" spc="-105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!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283" y="3384296"/>
            <a:ext cx="104394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00000"/>
                </a:solidFill>
              </a:rPr>
              <a:t>Don’t</a:t>
            </a:r>
            <a:r>
              <a:rPr dirty="0" sz="2400" spc="-8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!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169" y="2140711"/>
            <a:ext cx="758952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Limit Each Slide to </a:t>
            </a:r>
            <a:r>
              <a:rPr dirty="0" sz="4200"/>
              <a:t>One</a:t>
            </a:r>
            <a:r>
              <a:rPr dirty="0" sz="4200" spc="-45"/>
              <a:t> </a:t>
            </a:r>
            <a:r>
              <a:rPr dirty="0" sz="4200" spc="-5"/>
              <a:t>Idea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735327" y="3688333"/>
            <a:ext cx="6358890" cy="1183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3540" marR="5080" indent="-383540">
              <a:lnSpc>
                <a:spcPct val="100000"/>
              </a:lnSpc>
              <a:spcBef>
                <a:spcPts val="95"/>
              </a:spcBef>
              <a:buChar char="•"/>
              <a:tabLst>
                <a:tab pos="383540" algn="l"/>
              </a:tabLst>
            </a:pP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Use </a:t>
            </a:r>
            <a:r>
              <a:rPr dirty="0" sz="3800" spc="-5" b="1">
                <a:solidFill>
                  <a:srgbClr val="FFFFFF"/>
                </a:solidFill>
                <a:latin typeface="Tahoma"/>
                <a:cs typeface="Tahoma"/>
              </a:rPr>
              <a:t>Bullet Points </a:t>
            </a: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to Cover  Components of Each</a:t>
            </a:r>
            <a:r>
              <a:rPr dirty="0" sz="3800" spc="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endParaRPr sz="3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5221" y="1286510"/>
            <a:ext cx="218821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Verdana"/>
                <a:cs typeface="Verdana"/>
              </a:rPr>
              <a:t>Bullets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225294"/>
            <a:ext cx="8089265" cy="390969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20"/>
              </a:spcBef>
              <a:buChar char="•"/>
              <a:tabLst>
                <a:tab pos="356235" algn="l"/>
              </a:tabLst>
            </a:pP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Keep each bullet to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1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line,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at the</a:t>
            </a:r>
            <a:r>
              <a:rPr dirty="0" sz="30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most</a:t>
            </a:r>
            <a:endParaRPr sz="30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6235" algn="l"/>
              </a:tabLst>
            </a:pP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Limit the number of bullets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in a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screen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to 6,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4 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if there is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large title,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logo,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picture,</a:t>
            </a:r>
            <a:r>
              <a:rPr dirty="0" sz="30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etc.</a:t>
            </a:r>
            <a:endParaRPr sz="30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This is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known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dirty="0" sz="2800" spc="-5" b="1">
                <a:solidFill>
                  <a:srgbClr val="FFFFFF"/>
                </a:solidFill>
                <a:latin typeface="Tahoma"/>
                <a:cs typeface="Tahoma"/>
              </a:rPr>
              <a:t>cueing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800">
              <a:latin typeface="Tahoma"/>
              <a:cs typeface="Tahoma"/>
            </a:endParaRPr>
          </a:p>
          <a:p>
            <a:pPr lvl="1" marL="755650" marR="89281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You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want to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dirty="0" sz="2800" spc="-5" b="1">
                <a:solidFill>
                  <a:srgbClr val="FFFFFF"/>
                </a:solidFill>
                <a:latin typeface="Tahoma"/>
                <a:cs typeface="Tahoma"/>
              </a:rPr>
              <a:t>cue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” the audience on what 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you’re going to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say</a:t>
            </a:r>
            <a:endParaRPr sz="2800">
              <a:latin typeface="Tahoma"/>
              <a:cs typeface="Tahoma"/>
            </a:endParaRPr>
          </a:p>
          <a:p>
            <a:pPr lvl="2" marL="1155700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1156335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Cues are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a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brief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preview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400">
              <a:latin typeface="Tahoma"/>
              <a:cs typeface="Tahoma"/>
            </a:endParaRPr>
          </a:p>
          <a:p>
            <a:pPr lvl="2" marL="1155700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6335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Gives the audience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framework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” to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build</a:t>
            </a:r>
            <a:r>
              <a:rPr dirty="0" sz="24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upon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610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1217" y="1286510"/>
            <a:ext cx="377444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>
                <a:latin typeface="Verdana"/>
                <a:cs typeface="Verdana"/>
              </a:rPr>
              <a:t>Bullets</a:t>
            </a:r>
            <a:r>
              <a:rPr dirty="0" spc="-65">
                <a:latin typeface="Verdana"/>
                <a:cs typeface="Verdana"/>
              </a:rPr>
              <a:t> </a:t>
            </a:r>
            <a:r>
              <a:rPr dirty="0" sz="3200" spc="-5">
                <a:latin typeface="Verdana"/>
                <a:cs typeface="Verdana"/>
              </a:rPr>
              <a:t>(con.)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20" y="2469911"/>
            <a:ext cx="7922895" cy="3816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0541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If you crowd too much text, the audience  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won’t read</a:t>
            </a:r>
            <a:r>
              <a:rPr dirty="0" sz="32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it</a:t>
            </a:r>
            <a:endParaRPr sz="32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Too much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text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looks busy and is hard to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read</a:t>
            </a:r>
            <a:endParaRPr sz="2800">
              <a:latin typeface="Tahoma"/>
              <a:cs typeface="Tahoma"/>
            </a:endParaRPr>
          </a:p>
          <a:p>
            <a:pPr lvl="1" marL="755650" marR="304800" indent="-285750">
              <a:lnSpc>
                <a:spcPct val="100000"/>
              </a:lnSpc>
              <a:spcBef>
                <a:spcPts val="675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Why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read it, when you’re going to tell</a:t>
            </a:r>
            <a:r>
              <a:rPr dirty="0" sz="2800" spc="-6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them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what it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says?</a:t>
            </a:r>
            <a:endParaRPr sz="2800">
              <a:latin typeface="Tahoma"/>
              <a:cs typeface="Tahoma"/>
            </a:endParaRPr>
          </a:p>
          <a:p>
            <a:pPr lvl="1" marL="755650" marR="5080" indent="-285750">
              <a:lnSpc>
                <a:spcPct val="100000"/>
              </a:lnSpc>
              <a:spcBef>
                <a:spcPts val="670"/>
              </a:spcBef>
              <a:buChar char="–"/>
              <a:tabLst>
                <a:tab pos="75628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Our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reading speed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does not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match our 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listening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speed;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hence,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they </a:t>
            </a:r>
            <a:r>
              <a:rPr dirty="0" sz="2800" spc="-5" b="1">
                <a:solidFill>
                  <a:srgbClr val="FFFFFF"/>
                </a:solidFill>
                <a:latin typeface="Tahoma"/>
                <a:cs typeface="Tahoma"/>
              </a:rPr>
              <a:t>confuse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instead  of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Tahoma"/>
                <a:cs typeface="Tahoma"/>
              </a:rPr>
              <a:t>reinforce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03847" y="838541"/>
            <a:ext cx="2969260" cy="2286635"/>
          </a:xfrm>
          <a:custGeom>
            <a:avLst/>
            <a:gdLst/>
            <a:ahLst/>
            <a:cxnLst/>
            <a:rect l="l" t="t" r="r" b="b"/>
            <a:pathLst>
              <a:path w="2969259" h="2286635">
                <a:moveTo>
                  <a:pt x="2969023" y="1127780"/>
                </a:moveTo>
                <a:lnTo>
                  <a:pt x="2967389" y="1086515"/>
                </a:lnTo>
                <a:lnTo>
                  <a:pt x="2963857" y="1045596"/>
                </a:lnTo>
                <a:lnTo>
                  <a:pt x="2958457" y="1005050"/>
                </a:lnTo>
                <a:lnTo>
                  <a:pt x="2951220" y="964904"/>
                </a:lnTo>
                <a:lnTo>
                  <a:pt x="2942179" y="925186"/>
                </a:lnTo>
                <a:lnTo>
                  <a:pt x="2931364" y="885923"/>
                </a:lnTo>
                <a:lnTo>
                  <a:pt x="2918807" y="847142"/>
                </a:lnTo>
                <a:lnTo>
                  <a:pt x="2904540" y="808871"/>
                </a:lnTo>
                <a:lnTo>
                  <a:pt x="2888593" y="771136"/>
                </a:lnTo>
                <a:lnTo>
                  <a:pt x="2870999" y="733965"/>
                </a:lnTo>
                <a:lnTo>
                  <a:pt x="2851789" y="697385"/>
                </a:lnTo>
                <a:lnTo>
                  <a:pt x="2830995" y="661423"/>
                </a:lnTo>
                <a:lnTo>
                  <a:pt x="2808647" y="626107"/>
                </a:lnTo>
                <a:lnTo>
                  <a:pt x="2784777" y="591463"/>
                </a:lnTo>
                <a:lnTo>
                  <a:pt x="2759417" y="557520"/>
                </a:lnTo>
                <a:lnTo>
                  <a:pt x="2732599" y="524304"/>
                </a:lnTo>
                <a:lnTo>
                  <a:pt x="2704352" y="491843"/>
                </a:lnTo>
                <a:lnTo>
                  <a:pt x="2674710" y="460163"/>
                </a:lnTo>
                <a:lnTo>
                  <a:pt x="2643704" y="429293"/>
                </a:lnTo>
                <a:lnTo>
                  <a:pt x="2611365" y="399258"/>
                </a:lnTo>
                <a:lnTo>
                  <a:pt x="2577724" y="370088"/>
                </a:lnTo>
                <a:lnTo>
                  <a:pt x="2542812" y="341808"/>
                </a:lnTo>
                <a:lnTo>
                  <a:pt x="2506663" y="314446"/>
                </a:lnTo>
                <a:lnTo>
                  <a:pt x="2469306" y="288029"/>
                </a:lnTo>
                <a:lnTo>
                  <a:pt x="2430773" y="262585"/>
                </a:lnTo>
                <a:lnTo>
                  <a:pt x="2391097" y="238140"/>
                </a:lnTo>
                <a:lnTo>
                  <a:pt x="2350307" y="214723"/>
                </a:lnTo>
                <a:lnTo>
                  <a:pt x="2308436" y="192359"/>
                </a:lnTo>
                <a:lnTo>
                  <a:pt x="2265515" y="171078"/>
                </a:lnTo>
                <a:lnTo>
                  <a:pt x="2221576" y="150905"/>
                </a:lnTo>
                <a:lnTo>
                  <a:pt x="2176650" y="131867"/>
                </a:lnTo>
                <a:lnTo>
                  <a:pt x="2130769" y="113994"/>
                </a:lnTo>
                <a:lnTo>
                  <a:pt x="2083963" y="97310"/>
                </a:lnTo>
                <a:lnTo>
                  <a:pt x="2036265" y="81844"/>
                </a:lnTo>
                <a:lnTo>
                  <a:pt x="1987705" y="67624"/>
                </a:lnTo>
                <a:lnTo>
                  <a:pt x="1938316" y="54675"/>
                </a:lnTo>
                <a:lnTo>
                  <a:pt x="1888129" y="43026"/>
                </a:lnTo>
                <a:lnTo>
                  <a:pt x="1837175" y="32703"/>
                </a:lnTo>
                <a:lnTo>
                  <a:pt x="1785486" y="23735"/>
                </a:lnTo>
                <a:lnTo>
                  <a:pt x="1733093" y="16147"/>
                </a:lnTo>
                <a:lnTo>
                  <a:pt x="1680028" y="9968"/>
                </a:lnTo>
                <a:lnTo>
                  <a:pt x="1626321" y="5225"/>
                </a:lnTo>
                <a:lnTo>
                  <a:pt x="1572005" y="1944"/>
                </a:lnTo>
                <a:lnTo>
                  <a:pt x="1517572" y="217"/>
                </a:lnTo>
                <a:lnTo>
                  <a:pt x="1463515" y="0"/>
                </a:lnTo>
                <a:lnTo>
                  <a:pt x="1409870" y="1266"/>
                </a:lnTo>
                <a:lnTo>
                  <a:pt x="1356672" y="3994"/>
                </a:lnTo>
                <a:lnTo>
                  <a:pt x="1303958" y="8157"/>
                </a:lnTo>
                <a:lnTo>
                  <a:pt x="1251763" y="13733"/>
                </a:lnTo>
                <a:lnTo>
                  <a:pt x="1200122" y="20696"/>
                </a:lnTo>
                <a:lnTo>
                  <a:pt x="1149071" y="29024"/>
                </a:lnTo>
                <a:lnTo>
                  <a:pt x="1098645" y="38691"/>
                </a:lnTo>
                <a:lnTo>
                  <a:pt x="1048880" y="49673"/>
                </a:lnTo>
                <a:lnTo>
                  <a:pt x="999813" y="61947"/>
                </a:lnTo>
                <a:lnTo>
                  <a:pt x="951477" y="75487"/>
                </a:lnTo>
                <a:lnTo>
                  <a:pt x="903909" y="90270"/>
                </a:lnTo>
                <a:lnTo>
                  <a:pt x="857145" y="106272"/>
                </a:lnTo>
                <a:lnTo>
                  <a:pt x="811219" y="123469"/>
                </a:lnTo>
                <a:lnTo>
                  <a:pt x="766168" y="141836"/>
                </a:lnTo>
                <a:lnTo>
                  <a:pt x="722027" y="161349"/>
                </a:lnTo>
                <a:lnTo>
                  <a:pt x="678832" y="181983"/>
                </a:lnTo>
                <a:lnTo>
                  <a:pt x="636618" y="203716"/>
                </a:lnTo>
                <a:lnTo>
                  <a:pt x="595420" y="226522"/>
                </a:lnTo>
                <a:lnTo>
                  <a:pt x="555276" y="250377"/>
                </a:lnTo>
                <a:lnTo>
                  <a:pt x="516219" y="275258"/>
                </a:lnTo>
                <a:lnTo>
                  <a:pt x="478285" y="301139"/>
                </a:lnTo>
                <a:lnTo>
                  <a:pt x="441511" y="327998"/>
                </a:lnTo>
                <a:lnTo>
                  <a:pt x="405931" y="355809"/>
                </a:lnTo>
                <a:lnTo>
                  <a:pt x="371582" y="384548"/>
                </a:lnTo>
                <a:lnTo>
                  <a:pt x="338498" y="414192"/>
                </a:lnTo>
                <a:lnTo>
                  <a:pt x="306716" y="444716"/>
                </a:lnTo>
                <a:lnTo>
                  <a:pt x="276271" y="476096"/>
                </a:lnTo>
                <a:lnTo>
                  <a:pt x="247198" y="508307"/>
                </a:lnTo>
                <a:lnTo>
                  <a:pt x="219533" y="541326"/>
                </a:lnTo>
                <a:lnTo>
                  <a:pt x="193312" y="575129"/>
                </a:lnTo>
                <a:lnTo>
                  <a:pt x="168571" y="609690"/>
                </a:lnTo>
                <a:lnTo>
                  <a:pt x="145344" y="644986"/>
                </a:lnTo>
                <a:lnTo>
                  <a:pt x="123667" y="680994"/>
                </a:lnTo>
                <a:lnTo>
                  <a:pt x="103577" y="717688"/>
                </a:lnTo>
                <a:lnTo>
                  <a:pt x="85108" y="755044"/>
                </a:lnTo>
                <a:lnTo>
                  <a:pt x="68296" y="793039"/>
                </a:lnTo>
                <a:lnTo>
                  <a:pt x="53176" y="831647"/>
                </a:lnTo>
                <a:lnTo>
                  <a:pt x="39786" y="870846"/>
                </a:lnTo>
                <a:lnTo>
                  <a:pt x="28158" y="910610"/>
                </a:lnTo>
                <a:lnTo>
                  <a:pt x="18331" y="950916"/>
                </a:lnTo>
                <a:lnTo>
                  <a:pt x="10338" y="991739"/>
                </a:lnTo>
                <a:lnTo>
                  <a:pt x="4216" y="1033055"/>
                </a:lnTo>
                <a:lnTo>
                  <a:pt x="0" y="1074840"/>
                </a:lnTo>
                <a:lnTo>
                  <a:pt x="10667" y="1293534"/>
                </a:lnTo>
                <a:lnTo>
                  <a:pt x="74675" y="1506894"/>
                </a:lnTo>
                <a:lnTo>
                  <a:pt x="93104" y="1546697"/>
                </a:lnTo>
                <a:lnTo>
                  <a:pt x="113308" y="1585732"/>
                </a:lnTo>
                <a:lnTo>
                  <a:pt x="135247" y="1623976"/>
                </a:lnTo>
                <a:lnTo>
                  <a:pt x="158880" y="1661405"/>
                </a:lnTo>
                <a:lnTo>
                  <a:pt x="184165" y="1697995"/>
                </a:lnTo>
                <a:lnTo>
                  <a:pt x="211060" y="1733722"/>
                </a:lnTo>
                <a:lnTo>
                  <a:pt x="239525" y="1768561"/>
                </a:lnTo>
                <a:lnTo>
                  <a:pt x="269517" y="1802488"/>
                </a:lnTo>
                <a:lnTo>
                  <a:pt x="300995" y="1835480"/>
                </a:lnTo>
                <a:lnTo>
                  <a:pt x="333917" y="1867513"/>
                </a:lnTo>
                <a:lnTo>
                  <a:pt x="368243" y="1898562"/>
                </a:lnTo>
                <a:lnTo>
                  <a:pt x="403930" y="1928604"/>
                </a:lnTo>
                <a:lnTo>
                  <a:pt x="440938" y="1957613"/>
                </a:lnTo>
                <a:lnTo>
                  <a:pt x="479224" y="1985567"/>
                </a:lnTo>
                <a:lnTo>
                  <a:pt x="518748" y="2012442"/>
                </a:lnTo>
                <a:lnTo>
                  <a:pt x="559467" y="2038212"/>
                </a:lnTo>
                <a:lnTo>
                  <a:pt x="601341" y="2062855"/>
                </a:lnTo>
                <a:lnTo>
                  <a:pt x="644327" y="2086346"/>
                </a:lnTo>
                <a:lnTo>
                  <a:pt x="688385" y="2108661"/>
                </a:lnTo>
                <a:lnTo>
                  <a:pt x="733473" y="2129776"/>
                </a:lnTo>
                <a:lnTo>
                  <a:pt x="779549" y="2149667"/>
                </a:lnTo>
                <a:lnTo>
                  <a:pt x="826572" y="2168310"/>
                </a:lnTo>
                <a:lnTo>
                  <a:pt x="874500" y="2185681"/>
                </a:lnTo>
                <a:lnTo>
                  <a:pt x="923293" y="2201756"/>
                </a:lnTo>
                <a:lnTo>
                  <a:pt x="972908" y="2216510"/>
                </a:lnTo>
                <a:lnTo>
                  <a:pt x="1023304" y="2229920"/>
                </a:lnTo>
                <a:lnTo>
                  <a:pt x="1074439" y="2241962"/>
                </a:lnTo>
                <a:lnTo>
                  <a:pt x="1126272" y="2252612"/>
                </a:lnTo>
                <a:lnTo>
                  <a:pt x="1178763" y="2261845"/>
                </a:lnTo>
                <a:lnTo>
                  <a:pt x="1231868" y="2269638"/>
                </a:lnTo>
                <a:lnTo>
                  <a:pt x="1285547" y="2275967"/>
                </a:lnTo>
                <a:lnTo>
                  <a:pt x="1339758" y="2280807"/>
                </a:lnTo>
                <a:lnTo>
                  <a:pt x="1394459" y="2284134"/>
                </a:lnTo>
                <a:lnTo>
                  <a:pt x="1448893" y="2285861"/>
                </a:lnTo>
                <a:lnTo>
                  <a:pt x="1502950" y="2286079"/>
                </a:lnTo>
                <a:lnTo>
                  <a:pt x="1556595" y="2284812"/>
                </a:lnTo>
                <a:lnTo>
                  <a:pt x="1609793" y="2282085"/>
                </a:lnTo>
                <a:lnTo>
                  <a:pt x="1662507" y="2277921"/>
                </a:lnTo>
                <a:lnTo>
                  <a:pt x="1714702" y="2272345"/>
                </a:lnTo>
                <a:lnTo>
                  <a:pt x="1766343" y="2265382"/>
                </a:lnTo>
                <a:lnTo>
                  <a:pt x="1817394" y="2257054"/>
                </a:lnTo>
                <a:lnTo>
                  <a:pt x="1867820" y="2247387"/>
                </a:lnTo>
                <a:lnTo>
                  <a:pt x="1917585" y="2236405"/>
                </a:lnTo>
                <a:lnTo>
                  <a:pt x="1966652" y="2224132"/>
                </a:lnTo>
                <a:lnTo>
                  <a:pt x="2014988" y="2210591"/>
                </a:lnTo>
                <a:lnTo>
                  <a:pt x="2062556" y="2195808"/>
                </a:lnTo>
                <a:lnTo>
                  <a:pt x="2109320" y="2179806"/>
                </a:lnTo>
                <a:lnTo>
                  <a:pt x="2155246" y="2162609"/>
                </a:lnTo>
                <a:lnTo>
                  <a:pt x="2200297" y="2144242"/>
                </a:lnTo>
                <a:lnTo>
                  <a:pt x="2244438" y="2124730"/>
                </a:lnTo>
                <a:lnTo>
                  <a:pt x="2287633" y="2104095"/>
                </a:lnTo>
                <a:lnTo>
                  <a:pt x="2329847" y="2082362"/>
                </a:lnTo>
                <a:lnTo>
                  <a:pt x="2371045" y="2059556"/>
                </a:lnTo>
                <a:lnTo>
                  <a:pt x="2411189" y="2035701"/>
                </a:lnTo>
                <a:lnTo>
                  <a:pt x="2450246" y="2010820"/>
                </a:lnTo>
                <a:lnTo>
                  <a:pt x="2488180" y="1984939"/>
                </a:lnTo>
                <a:lnTo>
                  <a:pt x="2524954" y="1958080"/>
                </a:lnTo>
                <a:lnTo>
                  <a:pt x="2560534" y="1930269"/>
                </a:lnTo>
                <a:lnTo>
                  <a:pt x="2594883" y="1901530"/>
                </a:lnTo>
                <a:lnTo>
                  <a:pt x="2627967" y="1871886"/>
                </a:lnTo>
                <a:lnTo>
                  <a:pt x="2659749" y="1841362"/>
                </a:lnTo>
                <a:lnTo>
                  <a:pt x="2690194" y="1809982"/>
                </a:lnTo>
                <a:lnTo>
                  <a:pt x="2719267" y="1777771"/>
                </a:lnTo>
                <a:lnTo>
                  <a:pt x="2746932" y="1744752"/>
                </a:lnTo>
                <a:lnTo>
                  <a:pt x="2773153" y="1710950"/>
                </a:lnTo>
                <a:lnTo>
                  <a:pt x="2797894" y="1676388"/>
                </a:lnTo>
                <a:lnTo>
                  <a:pt x="2821121" y="1641092"/>
                </a:lnTo>
                <a:lnTo>
                  <a:pt x="2842798" y="1605084"/>
                </a:lnTo>
                <a:lnTo>
                  <a:pt x="2862888" y="1568391"/>
                </a:lnTo>
                <a:lnTo>
                  <a:pt x="2881357" y="1531034"/>
                </a:lnTo>
                <a:lnTo>
                  <a:pt x="2898169" y="1493040"/>
                </a:lnTo>
                <a:lnTo>
                  <a:pt x="2913289" y="1454431"/>
                </a:lnTo>
                <a:lnTo>
                  <a:pt x="2926679" y="1415232"/>
                </a:lnTo>
                <a:lnTo>
                  <a:pt x="2938307" y="1375468"/>
                </a:lnTo>
                <a:lnTo>
                  <a:pt x="2948134" y="1335163"/>
                </a:lnTo>
                <a:lnTo>
                  <a:pt x="2956127" y="1294339"/>
                </a:lnTo>
                <a:lnTo>
                  <a:pt x="2962249" y="1253023"/>
                </a:lnTo>
                <a:lnTo>
                  <a:pt x="2966466" y="1211238"/>
                </a:lnTo>
                <a:lnTo>
                  <a:pt x="2968725" y="1169363"/>
                </a:lnTo>
                <a:lnTo>
                  <a:pt x="2969023" y="112778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97752" y="832103"/>
            <a:ext cx="2971800" cy="2299335"/>
          </a:xfrm>
          <a:custGeom>
            <a:avLst/>
            <a:gdLst/>
            <a:ahLst/>
            <a:cxnLst/>
            <a:rect l="l" t="t" r="r" b="b"/>
            <a:pathLst>
              <a:path w="2971800" h="2299335">
                <a:moveTo>
                  <a:pt x="12700" y="1052322"/>
                </a:moveTo>
                <a:lnTo>
                  <a:pt x="12700" y="974317"/>
                </a:lnTo>
                <a:lnTo>
                  <a:pt x="0" y="1021842"/>
                </a:lnTo>
                <a:lnTo>
                  <a:pt x="0" y="1081278"/>
                </a:lnTo>
                <a:lnTo>
                  <a:pt x="38" y="1081948"/>
                </a:lnTo>
                <a:lnTo>
                  <a:pt x="12700" y="1052322"/>
                </a:lnTo>
                <a:close/>
              </a:path>
              <a:path w="2971800" h="2299335">
                <a:moveTo>
                  <a:pt x="38" y="1081948"/>
                </a:moveTo>
                <a:lnTo>
                  <a:pt x="0" y="1081278"/>
                </a:lnTo>
                <a:lnTo>
                  <a:pt x="0" y="1082040"/>
                </a:lnTo>
                <a:close/>
              </a:path>
              <a:path w="2971800" h="2299335">
                <a:moveTo>
                  <a:pt x="2959100" y="1341019"/>
                </a:moveTo>
                <a:lnTo>
                  <a:pt x="2959100" y="1275588"/>
                </a:lnTo>
                <a:lnTo>
                  <a:pt x="2946400" y="1304544"/>
                </a:lnTo>
                <a:lnTo>
                  <a:pt x="2946400" y="1332738"/>
                </a:lnTo>
                <a:lnTo>
                  <a:pt x="2933700" y="1360932"/>
                </a:lnTo>
                <a:lnTo>
                  <a:pt x="2933700" y="1389126"/>
                </a:lnTo>
                <a:lnTo>
                  <a:pt x="2921000" y="1423724"/>
                </a:lnTo>
                <a:lnTo>
                  <a:pt x="2882900" y="1524762"/>
                </a:lnTo>
                <a:lnTo>
                  <a:pt x="2870200" y="1551432"/>
                </a:lnTo>
                <a:lnTo>
                  <a:pt x="2870200" y="1550670"/>
                </a:lnTo>
                <a:lnTo>
                  <a:pt x="2857500" y="1577340"/>
                </a:lnTo>
                <a:lnTo>
                  <a:pt x="2844800" y="1602486"/>
                </a:lnTo>
                <a:lnTo>
                  <a:pt x="2819400" y="1628394"/>
                </a:lnTo>
                <a:lnTo>
                  <a:pt x="2819400" y="1627632"/>
                </a:lnTo>
                <a:lnTo>
                  <a:pt x="2781300" y="1702308"/>
                </a:lnTo>
                <a:lnTo>
                  <a:pt x="2781300" y="1701546"/>
                </a:lnTo>
                <a:lnTo>
                  <a:pt x="2743200" y="1749552"/>
                </a:lnTo>
                <a:lnTo>
                  <a:pt x="2743200" y="1748789"/>
                </a:lnTo>
                <a:lnTo>
                  <a:pt x="2705100" y="1795272"/>
                </a:lnTo>
                <a:lnTo>
                  <a:pt x="2654300" y="1839468"/>
                </a:lnTo>
                <a:lnTo>
                  <a:pt x="2616200" y="1882139"/>
                </a:lnTo>
                <a:lnTo>
                  <a:pt x="2565400" y="1923288"/>
                </a:lnTo>
                <a:lnTo>
                  <a:pt x="2565400" y="1922526"/>
                </a:lnTo>
                <a:lnTo>
                  <a:pt x="2514600" y="1962150"/>
                </a:lnTo>
                <a:lnTo>
                  <a:pt x="2463800" y="1999488"/>
                </a:lnTo>
                <a:lnTo>
                  <a:pt x="2413000" y="2034539"/>
                </a:lnTo>
                <a:lnTo>
                  <a:pt x="2349500" y="2068068"/>
                </a:lnTo>
                <a:lnTo>
                  <a:pt x="2349500" y="2067306"/>
                </a:lnTo>
                <a:lnTo>
                  <a:pt x="2298700" y="2099310"/>
                </a:lnTo>
                <a:lnTo>
                  <a:pt x="2298700" y="2098548"/>
                </a:lnTo>
                <a:lnTo>
                  <a:pt x="2235200" y="2128266"/>
                </a:lnTo>
                <a:lnTo>
                  <a:pt x="2171700" y="2154936"/>
                </a:lnTo>
                <a:lnTo>
                  <a:pt x="2108200" y="2179320"/>
                </a:lnTo>
                <a:lnTo>
                  <a:pt x="2044700" y="2201418"/>
                </a:lnTo>
                <a:lnTo>
                  <a:pt x="1981200" y="2221230"/>
                </a:lnTo>
                <a:lnTo>
                  <a:pt x="1905000" y="2238756"/>
                </a:lnTo>
                <a:lnTo>
                  <a:pt x="1841500" y="2253234"/>
                </a:lnTo>
                <a:lnTo>
                  <a:pt x="1765300" y="2265426"/>
                </a:lnTo>
                <a:lnTo>
                  <a:pt x="1689100" y="2274570"/>
                </a:lnTo>
                <a:lnTo>
                  <a:pt x="1625600" y="2281428"/>
                </a:lnTo>
                <a:lnTo>
                  <a:pt x="1549400" y="2285238"/>
                </a:lnTo>
                <a:lnTo>
                  <a:pt x="1473200" y="2286000"/>
                </a:lnTo>
                <a:lnTo>
                  <a:pt x="1397000" y="2284476"/>
                </a:lnTo>
                <a:lnTo>
                  <a:pt x="1333500" y="2280666"/>
                </a:lnTo>
                <a:lnTo>
                  <a:pt x="1282700" y="2275332"/>
                </a:lnTo>
                <a:lnTo>
                  <a:pt x="1231900" y="2269236"/>
                </a:lnTo>
                <a:lnTo>
                  <a:pt x="1168400" y="2260854"/>
                </a:lnTo>
                <a:lnTo>
                  <a:pt x="1117600" y="2250948"/>
                </a:lnTo>
                <a:lnTo>
                  <a:pt x="1066800" y="2240280"/>
                </a:lnTo>
                <a:lnTo>
                  <a:pt x="1016000" y="2227326"/>
                </a:lnTo>
                <a:lnTo>
                  <a:pt x="965200" y="2213610"/>
                </a:lnTo>
                <a:lnTo>
                  <a:pt x="914400" y="2197608"/>
                </a:lnTo>
                <a:lnTo>
                  <a:pt x="863600" y="2180844"/>
                </a:lnTo>
                <a:lnTo>
                  <a:pt x="812800" y="2162556"/>
                </a:lnTo>
                <a:lnTo>
                  <a:pt x="762000" y="2142744"/>
                </a:lnTo>
                <a:lnTo>
                  <a:pt x="723900" y="2122170"/>
                </a:lnTo>
                <a:lnTo>
                  <a:pt x="673100" y="2100372"/>
                </a:lnTo>
                <a:lnTo>
                  <a:pt x="622300" y="2077319"/>
                </a:lnTo>
                <a:lnTo>
                  <a:pt x="584200" y="2052908"/>
                </a:lnTo>
                <a:lnTo>
                  <a:pt x="546100" y="2027041"/>
                </a:lnTo>
                <a:lnTo>
                  <a:pt x="495300" y="1999615"/>
                </a:lnTo>
                <a:lnTo>
                  <a:pt x="457200" y="1970532"/>
                </a:lnTo>
                <a:lnTo>
                  <a:pt x="419100" y="1940814"/>
                </a:lnTo>
                <a:lnTo>
                  <a:pt x="419100" y="1941576"/>
                </a:lnTo>
                <a:lnTo>
                  <a:pt x="381000" y="1910334"/>
                </a:lnTo>
                <a:lnTo>
                  <a:pt x="381000" y="1911096"/>
                </a:lnTo>
                <a:lnTo>
                  <a:pt x="342900" y="1879092"/>
                </a:lnTo>
                <a:lnTo>
                  <a:pt x="317500" y="1846326"/>
                </a:lnTo>
                <a:lnTo>
                  <a:pt x="317500" y="1847088"/>
                </a:lnTo>
                <a:lnTo>
                  <a:pt x="279400" y="1812798"/>
                </a:lnTo>
                <a:lnTo>
                  <a:pt x="279400" y="1813560"/>
                </a:lnTo>
                <a:lnTo>
                  <a:pt x="254000" y="1778508"/>
                </a:lnTo>
                <a:lnTo>
                  <a:pt x="215900" y="1742694"/>
                </a:lnTo>
                <a:lnTo>
                  <a:pt x="215900" y="1743456"/>
                </a:lnTo>
                <a:lnTo>
                  <a:pt x="190500" y="1706118"/>
                </a:lnTo>
                <a:lnTo>
                  <a:pt x="190500" y="1706880"/>
                </a:lnTo>
                <a:lnTo>
                  <a:pt x="165100" y="1668780"/>
                </a:lnTo>
                <a:lnTo>
                  <a:pt x="165100" y="1669542"/>
                </a:lnTo>
                <a:lnTo>
                  <a:pt x="114300" y="1591818"/>
                </a:lnTo>
                <a:lnTo>
                  <a:pt x="101600" y="1551432"/>
                </a:lnTo>
                <a:lnTo>
                  <a:pt x="101600" y="1552194"/>
                </a:lnTo>
                <a:lnTo>
                  <a:pt x="76200" y="1511046"/>
                </a:lnTo>
                <a:lnTo>
                  <a:pt x="76200" y="1511808"/>
                </a:lnTo>
                <a:lnTo>
                  <a:pt x="12700" y="1298448"/>
                </a:lnTo>
                <a:lnTo>
                  <a:pt x="12700" y="1299972"/>
                </a:lnTo>
                <a:lnTo>
                  <a:pt x="38" y="1081948"/>
                </a:lnTo>
                <a:lnTo>
                  <a:pt x="0" y="1301496"/>
                </a:lnTo>
                <a:lnTo>
                  <a:pt x="63500" y="1515618"/>
                </a:lnTo>
                <a:lnTo>
                  <a:pt x="88900" y="1557528"/>
                </a:lnTo>
                <a:lnTo>
                  <a:pt x="114300" y="1597914"/>
                </a:lnTo>
                <a:lnTo>
                  <a:pt x="127000" y="1637538"/>
                </a:lnTo>
                <a:lnTo>
                  <a:pt x="152400" y="1677750"/>
                </a:lnTo>
                <a:lnTo>
                  <a:pt x="190500" y="1716663"/>
                </a:lnTo>
                <a:lnTo>
                  <a:pt x="215900" y="1754282"/>
                </a:lnTo>
                <a:lnTo>
                  <a:pt x="241300" y="1790608"/>
                </a:lnTo>
                <a:lnTo>
                  <a:pt x="279400" y="1825647"/>
                </a:lnTo>
                <a:lnTo>
                  <a:pt x="304800" y="1859402"/>
                </a:lnTo>
                <a:lnTo>
                  <a:pt x="342900" y="1891877"/>
                </a:lnTo>
                <a:lnTo>
                  <a:pt x="381000" y="1923075"/>
                </a:lnTo>
                <a:lnTo>
                  <a:pt x="419100" y="1953001"/>
                </a:lnTo>
                <a:lnTo>
                  <a:pt x="457200" y="1981657"/>
                </a:lnTo>
                <a:lnTo>
                  <a:pt x="495300" y="2009048"/>
                </a:lnTo>
                <a:lnTo>
                  <a:pt x="533400" y="2035177"/>
                </a:lnTo>
                <a:lnTo>
                  <a:pt x="571500" y="2060049"/>
                </a:lnTo>
                <a:lnTo>
                  <a:pt x="609600" y="2083666"/>
                </a:lnTo>
                <a:lnTo>
                  <a:pt x="660400" y="2106033"/>
                </a:lnTo>
                <a:lnTo>
                  <a:pt x="698500" y="2127153"/>
                </a:lnTo>
                <a:lnTo>
                  <a:pt x="736600" y="2147031"/>
                </a:lnTo>
                <a:lnTo>
                  <a:pt x="787400" y="2165669"/>
                </a:lnTo>
                <a:lnTo>
                  <a:pt x="825500" y="2183072"/>
                </a:lnTo>
                <a:lnTo>
                  <a:pt x="876300" y="2199243"/>
                </a:lnTo>
                <a:lnTo>
                  <a:pt x="914400" y="2214186"/>
                </a:lnTo>
                <a:lnTo>
                  <a:pt x="965200" y="2227905"/>
                </a:lnTo>
                <a:lnTo>
                  <a:pt x="1016000" y="2240403"/>
                </a:lnTo>
                <a:lnTo>
                  <a:pt x="1054100" y="2251685"/>
                </a:lnTo>
                <a:lnTo>
                  <a:pt x="1104900" y="2261753"/>
                </a:lnTo>
                <a:lnTo>
                  <a:pt x="1155700" y="2270613"/>
                </a:lnTo>
                <a:lnTo>
                  <a:pt x="1206500" y="2278266"/>
                </a:lnTo>
                <a:lnTo>
                  <a:pt x="1244600" y="2284718"/>
                </a:lnTo>
                <a:lnTo>
                  <a:pt x="1295400" y="2289972"/>
                </a:lnTo>
                <a:lnTo>
                  <a:pt x="1346200" y="2294032"/>
                </a:lnTo>
                <a:lnTo>
                  <a:pt x="1397000" y="2296901"/>
                </a:lnTo>
                <a:lnTo>
                  <a:pt x="1447800" y="2298583"/>
                </a:lnTo>
                <a:lnTo>
                  <a:pt x="1485900" y="2299082"/>
                </a:lnTo>
                <a:lnTo>
                  <a:pt x="1536700" y="2298401"/>
                </a:lnTo>
                <a:lnTo>
                  <a:pt x="1587500" y="2296545"/>
                </a:lnTo>
                <a:lnTo>
                  <a:pt x="1638300" y="2293517"/>
                </a:lnTo>
                <a:lnTo>
                  <a:pt x="1676400" y="2289321"/>
                </a:lnTo>
                <a:lnTo>
                  <a:pt x="1727200" y="2283960"/>
                </a:lnTo>
                <a:lnTo>
                  <a:pt x="1778000" y="2277439"/>
                </a:lnTo>
                <a:lnTo>
                  <a:pt x="1816100" y="2269760"/>
                </a:lnTo>
                <a:lnTo>
                  <a:pt x="1866900" y="2260929"/>
                </a:lnTo>
                <a:lnTo>
                  <a:pt x="1905000" y="2250948"/>
                </a:lnTo>
                <a:lnTo>
                  <a:pt x="1981200" y="2233422"/>
                </a:lnTo>
                <a:lnTo>
                  <a:pt x="2044700" y="2213610"/>
                </a:lnTo>
                <a:lnTo>
                  <a:pt x="2095500" y="2199019"/>
                </a:lnTo>
                <a:lnTo>
                  <a:pt x="2133600" y="2183040"/>
                </a:lnTo>
                <a:lnTo>
                  <a:pt x="2184400" y="2165690"/>
                </a:lnTo>
                <a:lnTo>
                  <a:pt x="2222500" y="2146988"/>
                </a:lnTo>
                <a:lnTo>
                  <a:pt x="2273300" y="2126952"/>
                </a:lnTo>
                <a:lnTo>
                  <a:pt x="2311400" y="2105602"/>
                </a:lnTo>
                <a:lnTo>
                  <a:pt x="2349500" y="2082956"/>
                </a:lnTo>
                <a:lnTo>
                  <a:pt x="2400300" y="2059032"/>
                </a:lnTo>
                <a:lnTo>
                  <a:pt x="2438400" y="2033850"/>
                </a:lnTo>
                <a:lnTo>
                  <a:pt x="2476500" y="2007427"/>
                </a:lnTo>
                <a:lnTo>
                  <a:pt x="2514600" y="1979783"/>
                </a:lnTo>
                <a:lnTo>
                  <a:pt x="2552700" y="1950936"/>
                </a:lnTo>
                <a:lnTo>
                  <a:pt x="2590800" y="1920905"/>
                </a:lnTo>
                <a:lnTo>
                  <a:pt x="2628900" y="1889708"/>
                </a:lnTo>
                <a:lnTo>
                  <a:pt x="2654300" y="1857364"/>
                </a:lnTo>
                <a:lnTo>
                  <a:pt x="2692400" y="1823893"/>
                </a:lnTo>
                <a:lnTo>
                  <a:pt x="2717800" y="1789311"/>
                </a:lnTo>
                <a:lnTo>
                  <a:pt x="2755900" y="1753639"/>
                </a:lnTo>
                <a:lnTo>
                  <a:pt x="2781300" y="1716895"/>
                </a:lnTo>
                <a:lnTo>
                  <a:pt x="2806700" y="1679097"/>
                </a:lnTo>
                <a:lnTo>
                  <a:pt x="2832100" y="1640263"/>
                </a:lnTo>
                <a:lnTo>
                  <a:pt x="2857500" y="1600414"/>
                </a:lnTo>
                <a:lnTo>
                  <a:pt x="2882900" y="1559567"/>
                </a:lnTo>
                <a:lnTo>
                  <a:pt x="2895600" y="1517741"/>
                </a:lnTo>
                <a:lnTo>
                  <a:pt x="2921000" y="1474954"/>
                </a:lnTo>
                <a:lnTo>
                  <a:pt x="2959100" y="1341019"/>
                </a:lnTo>
                <a:close/>
              </a:path>
              <a:path w="2971800" h="2299335">
                <a:moveTo>
                  <a:pt x="2959100" y="1037923"/>
                </a:moveTo>
                <a:lnTo>
                  <a:pt x="2959100" y="985266"/>
                </a:lnTo>
                <a:lnTo>
                  <a:pt x="2933700" y="892382"/>
                </a:lnTo>
                <a:lnTo>
                  <a:pt x="2908300" y="803967"/>
                </a:lnTo>
                <a:lnTo>
                  <a:pt x="2882900" y="761442"/>
                </a:lnTo>
                <a:lnTo>
                  <a:pt x="2870200" y="720041"/>
                </a:lnTo>
                <a:lnTo>
                  <a:pt x="2844800" y="679768"/>
                </a:lnTo>
                <a:lnTo>
                  <a:pt x="2819400" y="640625"/>
                </a:lnTo>
                <a:lnTo>
                  <a:pt x="2794000" y="602615"/>
                </a:lnTo>
                <a:lnTo>
                  <a:pt x="2768600" y="565740"/>
                </a:lnTo>
                <a:lnTo>
                  <a:pt x="2743200" y="530004"/>
                </a:lnTo>
                <a:lnTo>
                  <a:pt x="2705100" y="495407"/>
                </a:lnTo>
                <a:lnTo>
                  <a:pt x="2679700" y="461954"/>
                </a:lnTo>
                <a:lnTo>
                  <a:pt x="2641600" y="429647"/>
                </a:lnTo>
                <a:lnTo>
                  <a:pt x="2616200" y="398488"/>
                </a:lnTo>
                <a:lnTo>
                  <a:pt x="2578100" y="368480"/>
                </a:lnTo>
                <a:lnTo>
                  <a:pt x="2540000" y="339626"/>
                </a:lnTo>
                <a:lnTo>
                  <a:pt x="2501900" y="311928"/>
                </a:lnTo>
                <a:lnTo>
                  <a:pt x="2463800" y="285389"/>
                </a:lnTo>
                <a:lnTo>
                  <a:pt x="2425700" y="260012"/>
                </a:lnTo>
                <a:lnTo>
                  <a:pt x="2387600" y="235798"/>
                </a:lnTo>
                <a:lnTo>
                  <a:pt x="2349500" y="212751"/>
                </a:lnTo>
                <a:lnTo>
                  <a:pt x="2311400" y="190873"/>
                </a:lnTo>
                <a:lnTo>
                  <a:pt x="2260600" y="170168"/>
                </a:lnTo>
                <a:lnTo>
                  <a:pt x="2222500" y="150636"/>
                </a:lnTo>
                <a:lnTo>
                  <a:pt x="2171700" y="132282"/>
                </a:lnTo>
                <a:lnTo>
                  <a:pt x="2133600" y="115108"/>
                </a:lnTo>
                <a:lnTo>
                  <a:pt x="2082800" y="99116"/>
                </a:lnTo>
                <a:lnTo>
                  <a:pt x="2044700" y="84309"/>
                </a:lnTo>
                <a:lnTo>
                  <a:pt x="1993900" y="70689"/>
                </a:lnTo>
                <a:lnTo>
                  <a:pt x="1955800" y="58260"/>
                </a:lnTo>
                <a:lnTo>
                  <a:pt x="1905000" y="47023"/>
                </a:lnTo>
                <a:lnTo>
                  <a:pt x="1866900" y="36982"/>
                </a:lnTo>
                <a:lnTo>
                  <a:pt x="1816100" y="28139"/>
                </a:lnTo>
                <a:lnTo>
                  <a:pt x="1765300" y="20496"/>
                </a:lnTo>
                <a:lnTo>
                  <a:pt x="1727200" y="14057"/>
                </a:lnTo>
                <a:lnTo>
                  <a:pt x="1676400" y="8823"/>
                </a:lnTo>
                <a:lnTo>
                  <a:pt x="1625600" y="4798"/>
                </a:lnTo>
                <a:lnTo>
                  <a:pt x="1587500" y="1984"/>
                </a:lnTo>
                <a:lnTo>
                  <a:pt x="1536700" y="384"/>
                </a:lnTo>
                <a:lnTo>
                  <a:pt x="1498600" y="0"/>
                </a:lnTo>
                <a:lnTo>
                  <a:pt x="1422400" y="762"/>
                </a:lnTo>
                <a:lnTo>
                  <a:pt x="1346200" y="4572"/>
                </a:lnTo>
                <a:lnTo>
                  <a:pt x="1295400" y="7955"/>
                </a:lnTo>
                <a:lnTo>
                  <a:pt x="1257300" y="12599"/>
                </a:lnTo>
                <a:lnTo>
                  <a:pt x="1206500" y="18499"/>
                </a:lnTo>
                <a:lnTo>
                  <a:pt x="1168400" y="25650"/>
                </a:lnTo>
                <a:lnTo>
                  <a:pt x="1117600" y="34045"/>
                </a:lnTo>
                <a:lnTo>
                  <a:pt x="1066800" y="43680"/>
                </a:lnTo>
                <a:lnTo>
                  <a:pt x="1028700" y="54549"/>
                </a:lnTo>
                <a:lnTo>
                  <a:pt x="977900" y="66647"/>
                </a:lnTo>
                <a:lnTo>
                  <a:pt x="939800" y="79968"/>
                </a:lnTo>
                <a:lnTo>
                  <a:pt x="889000" y="94508"/>
                </a:lnTo>
                <a:lnTo>
                  <a:pt x="850900" y="110260"/>
                </a:lnTo>
                <a:lnTo>
                  <a:pt x="800100" y="127219"/>
                </a:lnTo>
                <a:lnTo>
                  <a:pt x="762000" y="145381"/>
                </a:lnTo>
                <a:lnTo>
                  <a:pt x="711200" y="164739"/>
                </a:lnTo>
                <a:lnTo>
                  <a:pt x="673100" y="185288"/>
                </a:lnTo>
                <a:lnTo>
                  <a:pt x="635000" y="207022"/>
                </a:lnTo>
                <a:lnTo>
                  <a:pt x="584200" y="229938"/>
                </a:lnTo>
                <a:lnTo>
                  <a:pt x="546100" y="254028"/>
                </a:lnTo>
                <a:lnTo>
                  <a:pt x="508000" y="279288"/>
                </a:lnTo>
                <a:lnTo>
                  <a:pt x="469900" y="305712"/>
                </a:lnTo>
                <a:lnTo>
                  <a:pt x="431800" y="333296"/>
                </a:lnTo>
                <a:lnTo>
                  <a:pt x="393700" y="362032"/>
                </a:lnTo>
                <a:lnTo>
                  <a:pt x="355600" y="391917"/>
                </a:lnTo>
                <a:lnTo>
                  <a:pt x="330200" y="422945"/>
                </a:lnTo>
                <a:lnTo>
                  <a:pt x="292100" y="455110"/>
                </a:lnTo>
                <a:lnTo>
                  <a:pt x="266700" y="488408"/>
                </a:lnTo>
                <a:lnTo>
                  <a:pt x="228600" y="522832"/>
                </a:lnTo>
                <a:lnTo>
                  <a:pt x="203200" y="558377"/>
                </a:lnTo>
                <a:lnTo>
                  <a:pt x="177800" y="595038"/>
                </a:lnTo>
                <a:lnTo>
                  <a:pt x="152400" y="632809"/>
                </a:lnTo>
                <a:lnTo>
                  <a:pt x="127000" y="671686"/>
                </a:lnTo>
                <a:lnTo>
                  <a:pt x="101600" y="711663"/>
                </a:lnTo>
                <a:lnTo>
                  <a:pt x="76200" y="752734"/>
                </a:lnTo>
                <a:lnTo>
                  <a:pt x="63500" y="794894"/>
                </a:lnTo>
                <a:lnTo>
                  <a:pt x="38100" y="882460"/>
                </a:lnTo>
                <a:lnTo>
                  <a:pt x="12700" y="927854"/>
                </a:lnTo>
                <a:lnTo>
                  <a:pt x="12700" y="995172"/>
                </a:lnTo>
                <a:lnTo>
                  <a:pt x="25400" y="966216"/>
                </a:lnTo>
                <a:lnTo>
                  <a:pt x="25400" y="938022"/>
                </a:lnTo>
                <a:lnTo>
                  <a:pt x="38100" y="909828"/>
                </a:lnTo>
                <a:lnTo>
                  <a:pt x="63500" y="821802"/>
                </a:lnTo>
                <a:lnTo>
                  <a:pt x="88900" y="779427"/>
                </a:lnTo>
                <a:lnTo>
                  <a:pt x="101600" y="737747"/>
                </a:lnTo>
                <a:lnTo>
                  <a:pt x="127000" y="696468"/>
                </a:lnTo>
                <a:lnTo>
                  <a:pt x="139700" y="670560"/>
                </a:lnTo>
                <a:lnTo>
                  <a:pt x="139700" y="671322"/>
                </a:lnTo>
                <a:lnTo>
                  <a:pt x="152400" y="646176"/>
                </a:lnTo>
                <a:lnTo>
                  <a:pt x="190500" y="596646"/>
                </a:lnTo>
                <a:lnTo>
                  <a:pt x="190500" y="597408"/>
                </a:lnTo>
                <a:lnTo>
                  <a:pt x="228600" y="549402"/>
                </a:lnTo>
                <a:lnTo>
                  <a:pt x="228600" y="550164"/>
                </a:lnTo>
                <a:lnTo>
                  <a:pt x="266700" y="503682"/>
                </a:lnTo>
                <a:lnTo>
                  <a:pt x="304800" y="459486"/>
                </a:lnTo>
                <a:lnTo>
                  <a:pt x="355600" y="416814"/>
                </a:lnTo>
                <a:lnTo>
                  <a:pt x="393700" y="375666"/>
                </a:lnTo>
                <a:lnTo>
                  <a:pt x="393700" y="376428"/>
                </a:lnTo>
                <a:lnTo>
                  <a:pt x="444500" y="336804"/>
                </a:lnTo>
                <a:lnTo>
                  <a:pt x="495300" y="299466"/>
                </a:lnTo>
                <a:lnTo>
                  <a:pt x="558800" y="264414"/>
                </a:lnTo>
                <a:lnTo>
                  <a:pt x="609600" y="230886"/>
                </a:lnTo>
                <a:lnTo>
                  <a:pt x="609600" y="231648"/>
                </a:lnTo>
                <a:lnTo>
                  <a:pt x="673100" y="199644"/>
                </a:lnTo>
                <a:lnTo>
                  <a:pt x="673100" y="200406"/>
                </a:lnTo>
                <a:lnTo>
                  <a:pt x="723900" y="170688"/>
                </a:lnTo>
                <a:lnTo>
                  <a:pt x="787400" y="144018"/>
                </a:lnTo>
                <a:lnTo>
                  <a:pt x="850900" y="119634"/>
                </a:lnTo>
                <a:lnTo>
                  <a:pt x="927100" y="97536"/>
                </a:lnTo>
                <a:lnTo>
                  <a:pt x="990600" y="77724"/>
                </a:lnTo>
                <a:lnTo>
                  <a:pt x="1054100" y="60198"/>
                </a:lnTo>
                <a:lnTo>
                  <a:pt x="1130300" y="45720"/>
                </a:lnTo>
                <a:lnTo>
                  <a:pt x="1193800" y="33528"/>
                </a:lnTo>
                <a:lnTo>
                  <a:pt x="1270000" y="24384"/>
                </a:lnTo>
                <a:lnTo>
                  <a:pt x="1346200" y="17526"/>
                </a:lnTo>
                <a:lnTo>
                  <a:pt x="1422400" y="13716"/>
                </a:lnTo>
                <a:lnTo>
                  <a:pt x="1498600" y="12954"/>
                </a:lnTo>
                <a:lnTo>
                  <a:pt x="1574800" y="14478"/>
                </a:lnTo>
                <a:lnTo>
                  <a:pt x="1651000" y="19812"/>
                </a:lnTo>
                <a:lnTo>
                  <a:pt x="1727200" y="27432"/>
                </a:lnTo>
                <a:lnTo>
                  <a:pt x="1790700" y="38100"/>
                </a:lnTo>
                <a:lnTo>
                  <a:pt x="1866900" y="51815"/>
                </a:lnTo>
                <a:lnTo>
                  <a:pt x="1943100" y="67818"/>
                </a:lnTo>
                <a:lnTo>
                  <a:pt x="2006600" y="86106"/>
                </a:lnTo>
                <a:lnTo>
                  <a:pt x="2070100" y="107442"/>
                </a:lnTo>
                <a:lnTo>
                  <a:pt x="2146300" y="131064"/>
                </a:lnTo>
                <a:lnTo>
                  <a:pt x="2146300" y="134620"/>
                </a:lnTo>
                <a:lnTo>
                  <a:pt x="2209800" y="156209"/>
                </a:lnTo>
                <a:lnTo>
                  <a:pt x="2260600" y="184404"/>
                </a:lnTo>
                <a:lnTo>
                  <a:pt x="2324100" y="214884"/>
                </a:lnTo>
                <a:lnTo>
                  <a:pt x="2387600" y="246887"/>
                </a:lnTo>
                <a:lnTo>
                  <a:pt x="2438400" y="281178"/>
                </a:lnTo>
                <a:lnTo>
                  <a:pt x="2489200" y="317754"/>
                </a:lnTo>
                <a:lnTo>
                  <a:pt x="2540000" y="355854"/>
                </a:lnTo>
                <a:lnTo>
                  <a:pt x="2590800" y="395478"/>
                </a:lnTo>
                <a:lnTo>
                  <a:pt x="2641600" y="437388"/>
                </a:lnTo>
                <a:lnTo>
                  <a:pt x="2679700" y="480822"/>
                </a:lnTo>
                <a:lnTo>
                  <a:pt x="2717800" y="525780"/>
                </a:lnTo>
                <a:lnTo>
                  <a:pt x="2755900" y="572262"/>
                </a:lnTo>
                <a:lnTo>
                  <a:pt x="2755900" y="571500"/>
                </a:lnTo>
                <a:lnTo>
                  <a:pt x="2794000" y="619506"/>
                </a:lnTo>
                <a:lnTo>
                  <a:pt x="2806700" y="643890"/>
                </a:lnTo>
                <a:lnTo>
                  <a:pt x="2844800" y="694182"/>
                </a:lnTo>
                <a:lnTo>
                  <a:pt x="2857500" y="719328"/>
                </a:lnTo>
                <a:lnTo>
                  <a:pt x="2882900" y="771144"/>
                </a:lnTo>
                <a:lnTo>
                  <a:pt x="2933700" y="931926"/>
                </a:lnTo>
                <a:lnTo>
                  <a:pt x="2946400" y="960120"/>
                </a:lnTo>
                <a:lnTo>
                  <a:pt x="2946400" y="987552"/>
                </a:lnTo>
                <a:lnTo>
                  <a:pt x="2959100" y="1037923"/>
                </a:lnTo>
                <a:close/>
              </a:path>
              <a:path w="2971800" h="2299335">
                <a:moveTo>
                  <a:pt x="2146300" y="134620"/>
                </a:moveTo>
                <a:lnTo>
                  <a:pt x="2146300" y="131064"/>
                </a:lnTo>
                <a:lnTo>
                  <a:pt x="2133600" y="130302"/>
                </a:lnTo>
                <a:lnTo>
                  <a:pt x="2146300" y="134620"/>
                </a:lnTo>
                <a:close/>
              </a:path>
              <a:path w="2971800" h="2299335">
                <a:moveTo>
                  <a:pt x="2971800" y="1247269"/>
                </a:moveTo>
                <a:lnTo>
                  <a:pt x="2971800" y="1042416"/>
                </a:lnTo>
                <a:lnTo>
                  <a:pt x="2959100" y="1013460"/>
                </a:lnTo>
                <a:lnTo>
                  <a:pt x="2959100" y="1294578"/>
                </a:lnTo>
                <a:lnTo>
                  <a:pt x="2971800" y="12472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53082" y="1294892"/>
            <a:ext cx="706691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Points </a:t>
            </a:r>
            <a:r>
              <a:rPr dirty="0" spc="-5"/>
              <a:t>to </a:t>
            </a:r>
            <a:r>
              <a:rPr dirty="0" spc="-540"/>
              <a:t>Remem</a:t>
            </a:r>
            <a:r>
              <a:rPr dirty="0" baseline="20299" sz="3900" spc="-810">
                <a:solidFill>
                  <a:srgbClr val="000000"/>
                </a:solidFill>
              </a:rPr>
              <a:t>D</a:t>
            </a:r>
            <a:r>
              <a:rPr dirty="0" sz="4400" spc="-540"/>
              <a:t>b</a:t>
            </a:r>
            <a:r>
              <a:rPr dirty="0" baseline="20299" sz="3900" spc="-810">
                <a:solidFill>
                  <a:srgbClr val="000000"/>
                </a:solidFill>
              </a:rPr>
              <a:t>o </a:t>
            </a:r>
            <a:r>
              <a:rPr dirty="0" sz="4400" spc="-900"/>
              <a:t>e</a:t>
            </a:r>
            <a:r>
              <a:rPr dirty="0" baseline="20299" sz="3900" spc="-1350">
                <a:solidFill>
                  <a:srgbClr val="000000"/>
                </a:solidFill>
              </a:rPr>
              <a:t>no</a:t>
            </a:r>
            <a:r>
              <a:rPr dirty="0" sz="4400" spc="-900"/>
              <a:t>r</a:t>
            </a:r>
            <a:r>
              <a:rPr dirty="0" baseline="20299" sz="3900" spc="-1350">
                <a:solidFill>
                  <a:srgbClr val="000000"/>
                </a:solidFill>
              </a:rPr>
              <a:t>t</a:t>
            </a:r>
            <a:r>
              <a:rPr dirty="0" baseline="20299" sz="3900" spc="-7">
                <a:solidFill>
                  <a:srgbClr val="000000"/>
                </a:solidFill>
              </a:rPr>
              <a:t> do</a:t>
            </a:r>
            <a:r>
              <a:rPr dirty="0" baseline="20299" sz="3900" spc="30">
                <a:solidFill>
                  <a:srgbClr val="000000"/>
                </a:solidFill>
              </a:rPr>
              <a:t> </a:t>
            </a:r>
            <a:r>
              <a:rPr dirty="0" baseline="20299" sz="3900" spc="-7">
                <a:solidFill>
                  <a:srgbClr val="000000"/>
                </a:solidFill>
              </a:rPr>
              <a:t>this!</a:t>
            </a:r>
            <a:endParaRPr baseline="20299" sz="39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802630" marR="5080" indent="-23812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Limit </a:t>
            </a:r>
            <a:r>
              <a:rPr dirty="0"/>
              <a:t>Bullet</a:t>
            </a:r>
            <a:r>
              <a:rPr dirty="0" spc="-45"/>
              <a:t> </a:t>
            </a:r>
            <a:r>
              <a:rPr dirty="0" spc="-5"/>
              <a:t>Points  To </a:t>
            </a:r>
            <a:r>
              <a:rPr dirty="0"/>
              <a:t>a </a:t>
            </a:r>
            <a:r>
              <a:rPr dirty="0" spc="-5"/>
              <a:t>few</a:t>
            </a:r>
            <a:r>
              <a:rPr dirty="0" spc="-30"/>
              <a:t> </a:t>
            </a:r>
            <a:r>
              <a:rPr dirty="0" spc="-5"/>
              <a:t>words</a:t>
            </a:r>
          </a:p>
          <a:p>
            <a:pPr marL="355600" indent="-342900">
              <a:lnSpc>
                <a:spcPct val="100000"/>
              </a:lnSpc>
              <a:spcBef>
                <a:spcPts val="71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Limit each slide to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dirty="0" sz="2800" spc="-1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idea</a:t>
            </a:r>
            <a:endParaRPr sz="2800">
              <a:latin typeface="Tahoma"/>
              <a:cs typeface="Tahoma"/>
            </a:endParaRPr>
          </a:p>
          <a:p>
            <a:pPr marL="355600" marR="909955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Limit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each bullet point to only a few words</a:t>
            </a:r>
            <a:r>
              <a:rPr dirty="0" sz="2800" spc="-8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to  avoid long sentences that go on and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on!</a:t>
            </a:r>
            <a:endParaRPr sz="2800">
              <a:latin typeface="Tahoma"/>
              <a:cs typeface="Tahoma"/>
            </a:endParaRPr>
          </a:p>
          <a:p>
            <a:pPr marL="355600" marR="164465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  <a:tab pos="2316480" algn="l"/>
                <a:tab pos="3903979" algn="l"/>
              </a:tabLst>
            </a:pP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Limit animation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– 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Too much animation can be 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distracting.	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Be consistent with animation and 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have all 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text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and photos appear on the screen the  same way</a:t>
            </a:r>
            <a:r>
              <a:rPr dirty="0" sz="2800" spc="5" b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each time.	There are many animation  modes 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to choose from,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but 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it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is best 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800" b="0">
                <a:solidFill>
                  <a:srgbClr val="FFFFFF"/>
                </a:solidFill>
                <a:latin typeface="Tahoma"/>
                <a:cs typeface="Tahoma"/>
              </a:rPr>
              <a:t>use just  </a:t>
            </a:r>
            <a:r>
              <a:rPr dirty="0" sz="2800" spc="-5" b="0">
                <a:solidFill>
                  <a:srgbClr val="FFFFFF"/>
                </a:solidFill>
                <a:latin typeface="Tahoma"/>
                <a:cs typeface="Tahoma"/>
              </a:rPr>
              <a:t>one throughout.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100" y="1256791"/>
            <a:ext cx="627697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/>
              <a:t>Points to</a:t>
            </a:r>
            <a:r>
              <a:rPr dirty="0" sz="4800" spc="-30"/>
              <a:t> </a:t>
            </a:r>
            <a:r>
              <a:rPr dirty="0" sz="4800"/>
              <a:t>Remember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831339" y="2389560"/>
            <a:ext cx="7386320" cy="3268979"/>
          </a:xfrm>
          <a:prstGeom prst="rect">
            <a:avLst/>
          </a:prstGeom>
        </p:spPr>
        <p:txBody>
          <a:bodyPr wrap="square" lIns="0" tIns="1282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0"/>
              </a:spcBef>
              <a:buChar char="•"/>
              <a:tabLst>
                <a:tab pos="356235" algn="l"/>
              </a:tabLst>
            </a:pP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Keep bullet points</a:t>
            </a:r>
            <a:r>
              <a:rPr dirty="0" sz="38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brief</a:t>
            </a:r>
            <a:endParaRPr sz="3800">
              <a:latin typeface="Tahoma"/>
              <a:cs typeface="Tahoma"/>
            </a:endParaRPr>
          </a:p>
          <a:p>
            <a:pPr marL="355600" marR="735330" indent="-342900">
              <a:lnSpc>
                <a:spcPct val="100000"/>
              </a:lnSpc>
              <a:spcBef>
                <a:spcPts val="915"/>
              </a:spcBef>
              <a:buChar char="•"/>
              <a:tabLst>
                <a:tab pos="356235" algn="l"/>
              </a:tabLst>
            </a:pP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Use the same background for  each</a:t>
            </a:r>
            <a:r>
              <a:rPr dirty="0" sz="38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slide</a:t>
            </a:r>
            <a:endParaRPr sz="3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910"/>
              </a:spcBef>
              <a:buChar char="•"/>
              <a:tabLst>
                <a:tab pos="356235" algn="l"/>
              </a:tabLst>
            </a:pP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Use dark slides with light colored  text in large hall</a:t>
            </a:r>
            <a:r>
              <a:rPr dirty="0" sz="38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800" spc="-5">
                <a:solidFill>
                  <a:srgbClr val="FFFFFF"/>
                </a:solidFill>
                <a:latin typeface="Tahoma"/>
                <a:cs typeface="Tahoma"/>
              </a:rPr>
              <a:t>events</a:t>
            </a:r>
            <a:endParaRPr sz="3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3581400"/>
            <a:ext cx="1905000" cy="1295400"/>
          </a:xfrm>
          <a:custGeom>
            <a:avLst/>
            <a:gdLst/>
            <a:ahLst/>
            <a:cxnLst/>
            <a:rect l="l" t="t" r="r" b="b"/>
            <a:pathLst>
              <a:path w="1905000" h="1295400">
                <a:moveTo>
                  <a:pt x="347472" y="1088007"/>
                </a:moveTo>
                <a:lnTo>
                  <a:pt x="347472" y="695705"/>
                </a:lnTo>
                <a:lnTo>
                  <a:pt x="0" y="772667"/>
                </a:lnTo>
                <a:lnTo>
                  <a:pt x="294132" y="922019"/>
                </a:lnTo>
                <a:lnTo>
                  <a:pt x="294132" y="1083692"/>
                </a:lnTo>
                <a:lnTo>
                  <a:pt x="347472" y="1088007"/>
                </a:lnTo>
                <a:close/>
              </a:path>
              <a:path w="1905000" h="1295400">
                <a:moveTo>
                  <a:pt x="473964" y="1259580"/>
                </a:moveTo>
                <a:lnTo>
                  <a:pt x="473964" y="469391"/>
                </a:lnTo>
                <a:lnTo>
                  <a:pt x="103632" y="496061"/>
                </a:lnTo>
                <a:lnTo>
                  <a:pt x="347472" y="695705"/>
                </a:lnTo>
                <a:lnTo>
                  <a:pt x="347472" y="1088007"/>
                </a:lnTo>
                <a:lnTo>
                  <a:pt x="424434" y="1094231"/>
                </a:lnTo>
                <a:lnTo>
                  <a:pt x="434340" y="1295399"/>
                </a:lnTo>
                <a:lnTo>
                  <a:pt x="473964" y="1259580"/>
                </a:lnTo>
                <a:close/>
              </a:path>
              <a:path w="1905000" h="1295400">
                <a:moveTo>
                  <a:pt x="294132" y="1083692"/>
                </a:moveTo>
                <a:lnTo>
                  <a:pt x="294132" y="922019"/>
                </a:lnTo>
                <a:lnTo>
                  <a:pt x="113537" y="1069085"/>
                </a:lnTo>
                <a:lnTo>
                  <a:pt x="294132" y="1083692"/>
                </a:lnTo>
                <a:close/>
              </a:path>
              <a:path w="1905000" h="1295400">
                <a:moveTo>
                  <a:pt x="1304544" y="0"/>
                </a:moveTo>
                <a:lnTo>
                  <a:pt x="1011174" y="260603"/>
                </a:lnTo>
                <a:lnTo>
                  <a:pt x="858012" y="113537"/>
                </a:lnTo>
                <a:lnTo>
                  <a:pt x="754380" y="383285"/>
                </a:lnTo>
                <a:lnTo>
                  <a:pt x="397764" y="217931"/>
                </a:lnTo>
                <a:lnTo>
                  <a:pt x="473964" y="469391"/>
                </a:lnTo>
                <a:lnTo>
                  <a:pt x="473964" y="1259580"/>
                </a:lnTo>
                <a:lnTo>
                  <a:pt x="664464" y="1087373"/>
                </a:lnTo>
                <a:lnTo>
                  <a:pt x="767334" y="1182623"/>
                </a:lnTo>
                <a:lnTo>
                  <a:pt x="870966" y="1042415"/>
                </a:lnTo>
                <a:lnTo>
                  <a:pt x="1024128" y="1130045"/>
                </a:lnTo>
                <a:lnTo>
                  <a:pt x="1074420" y="956309"/>
                </a:lnTo>
                <a:lnTo>
                  <a:pt x="1281684" y="1029500"/>
                </a:lnTo>
                <a:lnTo>
                  <a:pt x="1281684" y="346709"/>
                </a:lnTo>
                <a:lnTo>
                  <a:pt x="1304544" y="0"/>
                </a:lnTo>
                <a:close/>
              </a:path>
              <a:path w="1905000" h="1295400">
                <a:moveTo>
                  <a:pt x="1588770" y="190499"/>
                </a:moveTo>
                <a:lnTo>
                  <a:pt x="1281684" y="346709"/>
                </a:lnTo>
                <a:lnTo>
                  <a:pt x="1281684" y="1029500"/>
                </a:lnTo>
                <a:lnTo>
                  <a:pt x="1291590" y="1032998"/>
                </a:lnTo>
                <a:lnTo>
                  <a:pt x="1291590" y="861059"/>
                </a:lnTo>
                <a:lnTo>
                  <a:pt x="1444752" y="892630"/>
                </a:lnTo>
                <a:lnTo>
                  <a:pt x="1444752" y="392429"/>
                </a:lnTo>
                <a:lnTo>
                  <a:pt x="1588770" y="190499"/>
                </a:lnTo>
                <a:close/>
              </a:path>
              <a:path w="1905000" h="1295400">
                <a:moveTo>
                  <a:pt x="1318260" y="1042415"/>
                </a:moveTo>
                <a:lnTo>
                  <a:pt x="1291590" y="861059"/>
                </a:lnTo>
                <a:lnTo>
                  <a:pt x="1291590" y="1032998"/>
                </a:lnTo>
                <a:lnTo>
                  <a:pt x="1318260" y="1042415"/>
                </a:lnTo>
                <a:close/>
              </a:path>
              <a:path w="1905000" h="1295400">
                <a:moveTo>
                  <a:pt x="1905000" y="398525"/>
                </a:moveTo>
                <a:lnTo>
                  <a:pt x="1444752" y="392429"/>
                </a:lnTo>
                <a:lnTo>
                  <a:pt x="1444752" y="738377"/>
                </a:lnTo>
                <a:lnTo>
                  <a:pt x="1498092" y="718893"/>
                </a:lnTo>
                <a:lnTo>
                  <a:pt x="1498092" y="563879"/>
                </a:lnTo>
                <a:lnTo>
                  <a:pt x="1905000" y="398525"/>
                </a:lnTo>
                <a:close/>
              </a:path>
              <a:path w="1905000" h="1295400">
                <a:moveTo>
                  <a:pt x="1664970" y="938021"/>
                </a:moveTo>
                <a:lnTo>
                  <a:pt x="1444752" y="738377"/>
                </a:lnTo>
                <a:lnTo>
                  <a:pt x="1444752" y="892630"/>
                </a:lnTo>
                <a:lnTo>
                  <a:pt x="1664970" y="938021"/>
                </a:lnTo>
                <a:close/>
              </a:path>
              <a:path w="1905000" h="1295400">
                <a:moveTo>
                  <a:pt x="1611630" y="677417"/>
                </a:moveTo>
                <a:lnTo>
                  <a:pt x="1498092" y="563879"/>
                </a:lnTo>
                <a:lnTo>
                  <a:pt x="1498092" y="718893"/>
                </a:lnTo>
                <a:lnTo>
                  <a:pt x="1611630" y="677417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7199" y="3566921"/>
            <a:ext cx="1937385" cy="1323975"/>
          </a:xfrm>
          <a:custGeom>
            <a:avLst/>
            <a:gdLst/>
            <a:ahLst/>
            <a:cxnLst/>
            <a:rect l="l" t="t" r="r" b="b"/>
            <a:pathLst>
              <a:path w="1937385" h="1323975">
                <a:moveTo>
                  <a:pt x="345948" y="716622"/>
                </a:moveTo>
                <a:lnTo>
                  <a:pt x="345948" y="704088"/>
                </a:lnTo>
                <a:lnTo>
                  <a:pt x="343662" y="714756"/>
                </a:lnTo>
                <a:lnTo>
                  <a:pt x="333865" y="706767"/>
                </a:lnTo>
                <a:lnTo>
                  <a:pt x="0" y="780804"/>
                </a:lnTo>
                <a:lnTo>
                  <a:pt x="0" y="794184"/>
                </a:lnTo>
                <a:lnTo>
                  <a:pt x="1524" y="794961"/>
                </a:lnTo>
                <a:lnTo>
                  <a:pt x="1524" y="793242"/>
                </a:lnTo>
                <a:lnTo>
                  <a:pt x="3048" y="781812"/>
                </a:lnTo>
                <a:lnTo>
                  <a:pt x="18214" y="789529"/>
                </a:lnTo>
                <a:lnTo>
                  <a:pt x="345948" y="716622"/>
                </a:lnTo>
                <a:close/>
              </a:path>
              <a:path w="1937385" h="1323975">
                <a:moveTo>
                  <a:pt x="18214" y="789529"/>
                </a:moveTo>
                <a:lnTo>
                  <a:pt x="3048" y="781812"/>
                </a:lnTo>
                <a:lnTo>
                  <a:pt x="1524" y="793242"/>
                </a:lnTo>
                <a:lnTo>
                  <a:pt x="18214" y="789529"/>
                </a:lnTo>
                <a:close/>
              </a:path>
              <a:path w="1937385" h="1323975">
                <a:moveTo>
                  <a:pt x="305562" y="935736"/>
                </a:moveTo>
                <a:lnTo>
                  <a:pt x="18214" y="789529"/>
                </a:lnTo>
                <a:lnTo>
                  <a:pt x="1524" y="793242"/>
                </a:lnTo>
                <a:lnTo>
                  <a:pt x="1524" y="794961"/>
                </a:lnTo>
                <a:lnTo>
                  <a:pt x="282558" y="938247"/>
                </a:lnTo>
                <a:lnTo>
                  <a:pt x="290322" y="931926"/>
                </a:lnTo>
                <a:lnTo>
                  <a:pt x="291084" y="942594"/>
                </a:lnTo>
                <a:lnTo>
                  <a:pt x="291084" y="947517"/>
                </a:lnTo>
                <a:lnTo>
                  <a:pt x="305562" y="935736"/>
                </a:lnTo>
                <a:close/>
              </a:path>
              <a:path w="1937385" h="1323975">
                <a:moveTo>
                  <a:pt x="473964" y="489829"/>
                </a:moveTo>
                <a:lnTo>
                  <a:pt x="473964" y="477012"/>
                </a:lnTo>
                <a:lnTo>
                  <a:pt x="467868" y="485394"/>
                </a:lnTo>
                <a:lnTo>
                  <a:pt x="465507" y="477645"/>
                </a:lnTo>
                <a:lnTo>
                  <a:pt x="87630" y="505968"/>
                </a:lnTo>
                <a:lnTo>
                  <a:pt x="104394" y="519638"/>
                </a:lnTo>
                <a:lnTo>
                  <a:pt x="104394" y="517398"/>
                </a:lnTo>
                <a:lnTo>
                  <a:pt x="107442" y="505968"/>
                </a:lnTo>
                <a:lnTo>
                  <a:pt x="120009" y="516233"/>
                </a:lnTo>
                <a:lnTo>
                  <a:pt x="473964" y="489829"/>
                </a:lnTo>
                <a:close/>
              </a:path>
              <a:path w="1937385" h="1323975">
                <a:moveTo>
                  <a:pt x="291084" y="947517"/>
                </a:moveTo>
                <a:lnTo>
                  <a:pt x="291084" y="942594"/>
                </a:lnTo>
                <a:lnTo>
                  <a:pt x="282558" y="938247"/>
                </a:lnTo>
                <a:lnTo>
                  <a:pt x="97536" y="1088898"/>
                </a:lnTo>
                <a:lnTo>
                  <a:pt x="114300" y="1090229"/>
                </a:lnTo>
                <a:lnTo>
                  <a:pt x="114300" y="1077468"/>
                </a:lnTo>
                <a:lnTo>
                  <a:pt x="129872" y="1078706"/>
                </a:lnTo>
                <a:lnTo>
                  <a:pt x="291084" y="947517"/>
                </a:lnTo>
                <a:close/>
              </a:path>
              <a:path w="1937385" h="1323975">
                <a:moveTo>
                  <a:pt x="120009" y="516233"/>
                </a:moveTo>
                <a:lnTo>
                  <a:pt x="107442" y="505968"/>
                </a:lnTo>
                <a:lnTo>
                  <a:pt x="104394" y="517398"/>
                </a:lnTo>
                <a:lnTo>
                  <a:pt x="120009" y="516233"/>
                </a:lnTo>
                <a:close/>
              </a:path>
              <a:path w="1937385" h="1323975">
                <a:moveTo>
                  <a:pt x="361188" y="713232"/>
                </a:moveTo>
                <a:lnTo>
                  <a:pt x="120009" y="516233"/>
                </a:lnTo>
                <a:lnTo>
                  <a:pt x="104394" y="517398"/>
                </a:lnTo>
                <a:lnTo>
                  <a:pt x="104394" y="519638"/>
                </a:lnTo>
                <a:lnTo>
                  <a:pt x="333865" y="706767"/>
                </a:lnTo>
                <a:lnTo>
                  <a:pt x="345948" y="704088"/>
                </a:lnTo>
                <a:lnTo>
                  <a:pt x="345948" y="716622"/>
                </a:lnTo>
                <a:lnTo>
                  <a:pt x="361188" y="713232"/>
                </a:lnTo>
                <a:close/>
              </a:path>
              <a:path w="1937385" h="1323975">
                <a:moveTo>
                  <a:pt x="129872" y="1078706"/>
                </a:moveTo>
                <a:lnTo>
                  <a:pt x="114300" y="1077468"/>
                </a:lnTo>
                <a:lnTo>
                  <a:pt x="117348" y="1088898"/>
                </a:lnTo>
                <a:lnTo>
                  <a:pt x="129872" y="1078706"/>
                </a:lnTo>
                <a:close/>
              </a:path>
              <a:path w="1937385" h="1323975">
                <a:moveTo>
                  <a:pt x="439785" y="1296264"/>
                </a:moveTo>
                <a:lnTo>
                  <a:pt x="430530" y="1102614"/>
                </a:lnTo>
                <a:lnTo>
                  <a:pt x="129872" y="1078706"/>
                </a:lnTo>
                <a:lnTo>
                  <a:pt x="117348" y="1088898"/>
                </a:lnTo>
                <a:lnTo>
                  <a:pt x="114300" y="1077468"/>
                </a:lnTo>
                <a:lnTo>
                  <a:pt x="114300" y="1090229"/>
                </a:lnTo>
                <a:lnTo>
                  <a:pt x="417576" y="1114321"/>
                </a:lnTo>
                <a:lnTo>
                  <a:pt x="417576" y="1108710"/>
                </a:lnTo>
                <a:lnTo>
                  <a:pt x="423672" y="1114806"/>
                </a:lnTo>
                <a:lnTo>
                  <a:pt x="423672" y="1231500"/>
                </a:lnTo>
                <a:lnTo>
                  <a:pt x="428244" y="1323594"/>
                </a:lnTo>
                <a:lnTo>
                  <a:pt x="429768" y="1322215"/>
                </a:lnTo>
                <a:lnTo>
                  <a:pt x="429768" y="1305306"/>
                </a:lnTo>
                <a:lnTo>
                  <a:pt x="439785" y="1296264"/>
                </a:lnTo>
                <a:close/>
              </a:path>
              <a:path w="1937385" h="1323975">
                <a:moveTo>
                  <a:pt x="291084" y="942594"/>
                </a:moveTo>
                <a:lnTo>
                  <a:pt x="290322" y="931926"/>
                </a:lnTo>
                <a:lnTo>
                  <a:pt x="282558" y="938247"/>
                </a:lnTo>
                <a:lnTo>
                  <a:pt x="291084" y="942594"/>
                </a:lnTo>
                <a:close/>
              </a:path>
              <a:path w="1937385" h="1323975">
                <a:moveTo>
                  <a:pt x="345948" y="704088"/>
                </a:moveTo>
                <a:lnTo>
                  <a:pt x="333865" y="706767"/>
                </a:lnTo>
                <a:lnTo>
                  <a:pt x="343662" y="714756"/>
                </a:lnTo>
                <a:lnTo>
                  <a:pt x="345948" y="704088"/>
                </a:lnTo>
                <a:close/>
              </a:path>
              <a:path w="1937385" h="1323975">
                <a:moveTo>
                  <a:pt x="750897" y="388644"/>
                </a:moveTo>
                <a:lnTo>
                  <a:pt x="387096" y="220218"/>
                </a:lnTo>
                <a:lnTo>
                  <a:pt x="394716" y="245234"/>
                </a:lnTo>
                <a:lnTo>
                  <a:pt x="394716" y="237744"/>
                </a:lnTo>
                <a:lnTo>
                  <a:pt x="403860" y="230124"/>
                </a:lnTo>
                <a:lnTo>
                  <a:pt x="408038" y="243916"/>
                </a:lnTo>
                <a:lnTo>
                  <a:pt x="748284" y="401556"/>
                </a:lnTo>
                <a:lnTo>
                  <a:pt x="748284" y="395478"/>
                </a:lnTo>
                <a:lnTo>
                  <a:pt x="750897" y="388644"/>
                </a:lnTo>
                <a:close/>
              </a:path>
              <a:path w="1937385" h="1323975">
                <a:moveTo>
                  <a:pt x="408038" y="243916"/>
                </a:moveTo>
                <a:lnTo>
                  <a:pt x="403860" y="230124"/>
                </a:lnTo>
                <a:lnTo>
                  <a:pt x="394716" y="237744"/>
                </a:lnTo>
                <a:lnTo>
                  <a:pt x="408038" y="243916"/>
                </a:lnTo>
                <a:close/>
              </a:path>
              <a:path w="1937385" h="1323975">
                <a:moveTo>
                  <a:pt x="482346" y="489204"/>
                </a:moveTo>
                <a:lnTo>
                  <a:pt x="408038" y="243916"/>
                </a:lnTo>
                <a:lnTo>
                  <a:pt x="394716" y="237744"/>
                </a:lnTo>
                <a:lnTo>
                  <a:pt x="394716" y="245234"/>
                </a:lnTo>
                <a:lnTo>
                  <a:pt x="465507" y="477645"/>
                </a:lnTo>
                <a:lnTo>
                  <a:pt x="473964" y="477012"/>
                </a:lnTo>
                <a:lnTo>
                  <a:pt x="473964" y="489829"/>
                </a:lnTo>
                <a:lnTo>
                  <a:pt x="482346" y="489204"/>
                </a:lnTo>
                <a:close/>
              </a:path>
              <a:path w="1937385" h="1323975">
                <a:moveTo>
                  <a:pt x="423672" y="1114806"/>
                </a:moveTo>
                <a:lnTo>
                  <a:pt x="417576" y="1108710"/>
                </a:lnTo>
                <a:lnTo>
                  <a:pt x="417855" y="1114343"/>
                </a:lnTo>
                <a:lnTo>
                  <a:pt x="423672" y="1114806"/>
                </a:lnTo>
                <a:close/>
              </a:path>
              <a:path w="1937385" h="1323975">
                <a:moveTo>
                  <a:pt x="417855" y="1114343"/>
                </a:moveTo>
                <a:lnTo>
                  <a:pt x="417576" y="1108710"/>
                </a:lnTo>
                <a:lnTo>
                  <a:pt x="417576" y="1114321"/>
                </a:lnTo>
                <a:lnTo>
                  <a:pt x="417855" y="1114343"/>
                </a:lnTo>
                <a:close/>
              </a:path>
              <a:path w="1937385" h="1323975">
                <a:moveTo>
                  <a:pt x="423672" y="1231500"/>
                </a:moveTo>
                <a:lnTo>
                  <a:pt x="423672" y="1114806"/>
                </a:lnTo>
                <a:lnTo>
                  <a:pt x="417855" y="1114343"/>
                </a:lnTo>
                <a:lnTo>
                  <a:pt x="423672" y="1231500"/>
                </a:lnTo>
                <a:close/>
              </a:path>
              <a:path w="1937385" h="1323975">
                <a:moveTo>
                  <a:pt x="440436" y="1309878"/>
                </a:moveTo>
                <a:lnTo>
                  <a:pt x="439785" y="1296264"/>
                </a:lnTo>
                <a:lnTo>
                  <a:pt x="429768" y="1305306"/>
                </a:lnTo>
                <a:lnTo>
                  <a:pt x="440436" y="1309878"/>
                </a:lnTo>
                <a:close/>
              </a:path>
              <a:path w="1937385" h="1323975">
                <a:moveTo>
                  <a:pt x="440436" y="1312563"/>
                </a:moveTo>
                <a:lnTo>
                  <a:pt x="440436" y="1309878"/>
                </a:lnTo>
                <a:lnTo>
                  <a:pt x="429768" y="1305306"/>
                </a:lnTo>
                <a:lnTo>
                  <a:pt x="429768" y="1322215"/>
                </a:lnTo>
                <a:lnTo>
                  <a:pt x="440436" y="1312563"/>
                </a:lnTo>
                <a:close/>
              </a:path>
              <a:path w="1937385" h="1323975">
                <a:moveTo>
                  <a:pt x="766795" y="1187818"/>
                </a:moveTo>
                <a:lnTo>
                  <a:pt x="664464" y="1093470"/>
                </a:lnTo>
                <a:lnTo>
                  <a:pt x="439785" y="1296264"/>
                </a:lnTo>
                <a:lnTo>
                  <a:pt x="440436" y="1309878"/>
                </a:lnTo>
                <a:lnTo>
                  <a:pt x="440436" y="1312563"/>
                </a:lnTo>
                <a:lnTo>
                  <a:pt x="659892" y="1114007"/>
                </a:lnTo>
                <a:lnTo>
                  <a:pt x="659892" y="1106424"/>
                </a:lnTo>
                <a:lnTo>
                  <a:pt x="668274" y="1106424"/>
                </a:lnTo>
                <a:lnTo>
                  <a:pt x="668274" y="1114102"/>
                </a:lnTo>
                <a:lnTo>
                  <a:pt x="762762" y="1200661"/>
                </a:lnTo>
                <a:lnTo>
                  <a:pt x="762762" y="1193292"/>
                </a:lnTo>
                <a:lnTo>
                  <a:pt x="766795" y="1187818"/>
                </a:lnTo>
                <a:close/>
              </a:path>
              <a:path w="1937385" h="1323975">
                <a:moveTo>
                  <a:pt x="473964" y="477012"/>
                </a:moveTo>
                <a:lnTo>
                  <a:pt x="465507" y="477645"/>
                </a:lnTo>
                <a:lnTo>
                  <a:pt x="467868" y="485394"/>
                </a:lnTo>
                <a:lnTo>
                  <a:pt x="473964" y="477012"/>
                </a:lnTo>
                <a:close/>
              </a:path>
              <a:path w="1937385" h="1323975">
                <a:moveTo>
                  <a:pt x="668274" y="1106424"/>
                </a:moveTo>
                <a:lnTo>
                  <a:pt x="659892" y="1106424"/>
                </a:lnTo>
                <a:lnTo>
                  <a:pt x="664056" y="1110239"/>
                </a:lnTo>
                <a:lnTo>
                  <a:pt x="668274" y="1106424"/>
                </a:lnTo>
                <a:close/>
              </a:path>
              <a:path w="1937385" h="1323975">
                <a:moveTo>
                  <a:pt x="664056" y="1110239"/>
                </a:moveTo>
                <a:lnTo>
                  <a:pt x="659892" y="1106424"/>
                </a:lnTo>
                <a:lnTo>
                  <a:pt x="659892" y="1114007"/>
                </a:lnTo>
                <a:lnTo>
                  <a:pt x="664056" y="1110239"/>
                </a:lnTo>
                <a:close/>
              </a:path>
              <a:path w="1937385" h="1323975">
                <a:moveTo>
                  <a:pt x="668274" y="1114102"/>
                </a:moveTo>
                <a:lnTo>
                  <a:pt x="668274" y="1106424"/>
                </a:lnTo>
                <a:lnTo>
                  <a:pt x="664056" y="1110239"/>
                </a:lnTo>
                <a:lnTo>
                  <a:pt x="668274" y="1114102"/>
                </a:lnTo>
                <a:close/>
              </a:path>
              <a:path w="1937385" h="1323975">
                <a:moveTo>
                  <a:pt x="757428" y="391668"/>
                </a:moveTo>
                <a:lnTo>
                  <a:pt x="750897" y="388644"/>
                </a:lnTo>
                <a:lnTo>
                  <a:pt x="748284" y="395478"/>
                </a:lnTo>
                <a:lnTo>
                  <a:pt x="757428" y="391668"/>
                </a:lnTo>
                <a:close/>
              </a:path>
              <a:path w="1937385" h="1323975">
                <a:moveTo>
                  <a:pt x="757428" y="405792"/>
                </a:moveTo>
                <a:lnTo>
                  <a:pt x="757428" y="391668"/>
                </a:lnTo>
                <a:lnTo>
                  <a:pt x="748284" y="395478"/>
                </a:lnTo>
                <a:lnTo>
                  <a:pt x="748284" y="401556"/>
                </a:lnTo>
                <a:lnTo>
                  <a:pt x="757428" y="405792"/>
                </a:lnTo>
                <a:close/>
              </a:path>
              <a:path w="1937385" h="1323975">
                <a:moveTo>
                  <a:pt x="1011713" y="266649"/>
                </a:moveTo>
                <a:lnTo>
                  <a:pt x="854964" y="116586"/>
                </a:lnTo>
                <a:lnTo>
                  <a:pt x="750897" y="388644"/>
                </a:lnTo>
                <a:lnTo>
                  <a:pt x="757428" y="391668"/>
                </a:lnTo>
                <a:lnTo>
                  <a:pt x="757428" y="405792"/>
                </a:lnTo>
                <a:lnTo>
                  <a:pt x="758190" y="406146"/>
                </a:lnTo>
                <a:lnTo>
                  <a:pt x="853440" y="156287"/>
                </a:lnTo>
                <a:lnTo>
                  <a:pt x="853440" y="132588"/>
                </a:lnTo>
                <a:lnTo>
                  <a:pt x="863346" y="130302"/>
                </a:lnTo>
                <a:lnTo>
                  <a:pt x="863346" y="142111"/>
                </a:lnTo>
                <a:lnTo>
                  <a:pt x="1007364" y="280563"/>
                </a:lnTo>
                <a:lnTo>
                  <a:pt x="1007364" y="270510"/>
                </a:lnTo>
                <a:lnTo>
                  <a:pt x="1011713" y="266649"/>
                </a:lnTo>
                <a:close/>
              </a:path>
              <a:path w="1937385" h="1323975">
                <a:moveTo>
                  <a:pt x="771906" y="1192530"/>
                </a:moveTo>
                <a:lnTo>
                  <a:pt x="766795" y="1187818"/>
                </a:lnTo>
                <a:lnTo>
                  <a:pt x="762762" y="1193292"/>
                </a:lnTo>
                <a:lnTo>
                  <a:pt x="771906" y="1192530"/>
                </a:lnTo>
                <a:close/>
              </a:path>
              <a:path w="1937385" h="1323975">
                <a:moveTo>
                  <a:pt x="771906" y="1202095"/>
                </a:moveTo>
                <a:lnTo>
                  <a:pt x="771906" y="1192530"/>
                </a:lnTo>
                <a:lnTo>
                  <a:pt x="762762" y="1193292"/>
                </a:lnTo>
                <a:lnTo>
                  <a:pt x="762762" y="1200661"/>
                </a:lnTo>
                <a:lnTo>
                  <a:pt x="768858" y="1206246"/>
                </a:lnTo>
                <a:lnTo>
                  <a:pt x="771906" y="1202095"/>
                </a:lnTo>
                <a:close/>
              </a:path>
              <a:path w="1937385" h="1323975">
                <a:moveTo>
                  <a:pt x="1020397" y="1134875"/>
                </a:moveTo>
                <a:lnTo>
                  <a:pt x="869442" y="1048512"/>
                </a:lnTo>
                <a:lnTo>
                  <a:pt x="766795" y="1187818"/>
                </a:lnTo>
                <a:lnTo>
                  <a:pt x="771906" y="1192530"/>
                </a:lnTo>
                <a:lnTo>
                  <a:pt x="771906" y="1202095"/>
                </a:lnTo>
                <a:lnTo>
                  <a:pt x="867918" y="1071355"/>
                </a:lnTo>
                <a:lnTo>
                  <a:pt x="867918" y="1062228"/>
                </a:lnTo>
                <a:lnTo>
                  <a:pt x="876300" y="1059942"/>
                </a:lnTo>
                <a:lnTo>
                  <a:pt x="876300" y="1067034"/>
                </a:lnTo>
                <a:lnTo>
                  <a:pt x="1018032" y="1148312"/>
                </a:lnTo>
                <a:lnTo>
                  <a:pt x="1018032" y="1143000"/>
                </a:lnTo>
                <a:lnTo>
                  <a:pt x="1020397" y="1134875"/>
                </a:lnTo>
                <a:close/>
              </a:path>
              <a:path w="1937385" h="1323975">
                <a:moveTo>
                  <a:pt x="863346" y="130302"/>
                </a:moveTo>
                <a:lnTo>
                  <a:pt x="853440" y="132588"/>
                </a:lnTo>
                <a:lnTo>
                  <a:pt x="860051" y="138944"/>
                </a:lnTo>
                <a:lnTo>
                  <a:pt x="863346" y="130302"/>
                </a:lnTo>
                <a:close/>
              </a:path>
              <a:path w="1937385" h="1323975">
                <a:moveTo>
                  <a:pt x="860051" y="138944"/>
                </a:moveTo>
                <a:lnTo>
                  <a:pt x="853440" y="132588"/>
                </a:lnTo>
                <a:lnTo>
                  <a:pt x="853440" y="156287"/>
                </a:lnTo>
                <a:lnTo>
                  <a:pt x="860051" y="138944"/>
                </a:lnTo>
                <a:close/>
              </a:path>
              <a:path w="1937385" h="1323975">
                <a:moveTo>
                  <a:pt x="863346" y="142111"/>
                </a:moveTo>
                <a:lnTo>
                  <a:pt x="863346" y="130302"/>
                </a:lnTo>
                <a:lnTo>
                  <a:pt x="860051" y="138944"/>
                </a:lnTo>
                <a:lnTo>
                  <a:pt x="863346" y="142111"/>
                </a:lnTo>
                <a:close/>
              </a:path>
              <a:path w="1937385" h="1323975">
                <a:moveTo>
                  <a:pt x="876300" y="1059942"/>
                </a:moveTo>
                <a:lnTo>
                  <a:pt x="867918" y="1062228"/>
                </a:lnTo>
                <a:lnTo>
                  <a:pt x="872634" y="1064932"/>
                </a:lnTo>
                <a:lnTo>
                  <a:pt x="876300" y="1059942"/>
                </a:lnTo>
                <a:close/>
              </a:path>
              <a:path w="1937385" h="1323975">
                <a:moveTo>
                  <a:pt x="872634" y="1064932"/>
                </a:moveTo>
                <a:lnTo>
                  <a:pt x="867918" y="1062228"/>
                </a:lnTo>
                <a:lnTo>
                  <a:pt x="867918" y="1071355"/>
                </a:lnTo>
                <a:lnTo>
                  <a:pt x="872634" y="1064932"/>
                </a:lnTo>
                <a:close/>
              </a:path>
              <a:path w="1937385" h="1323975">
                <a:moveTo>
                  <a:pt x="876300" y="1067034"/>
                </a:moveTo>
                <a:lnTo>
                  <a:pt x="876300" y="1059942"/>
                </a:lnTo>
                <a:lnTo>
                  <a:pt x="872634" y="1064932"/>
                </a:lnTo>
                <a:lnTo>
                  <a:pt x="876300" y="1067034"/>
                </a:lnTo>
                <a:close/>
              </a:path>
              <a:path w="1937385" h="1323975">
                <a:moveTo>
                  <a:pt x="1015746" y="270510"/>
                </a:moveTo>
                <a:lnTo>
                  <a:pt x="1011713" y="266649"/>
                </a:lnTo>
                <a:lnTo>
                  <a:pt x="1007364" y="270510"/>
                </a:lnTo>
                <a:lnTo>
                  <a:pt x="1015746" y="270510"/>
                </a:lnTo>
                <a:close/>
              </a:path>
              <a:path w="1937385" h="1323975">
                <a:moveTo>
                  <a:pt x="1015746" y="280168"/>
                </a:moveTo>
                <a:lnTo>
                  <a:pt x="1015746" y="270510"/>
                </a:lnTo>
                <a:lnTo>
                  <a:pt x="1007364" y="270510"/>
                </a:lnTo>
                <a:lnTo>
                  <a:pt x="1007364" y="280563"/>
                </a:lnTo>
                <a:lnTo>
                  <a:pt x="1011174" y="284226"/>
                </a:lnTo>
                <a:lnTo>
                  <a:pt x="1015746" y="280168"/>
                </a:lnTo>
                <a:close/>
              </a:path>
              <a:path w="1937385" h="1323975">
                <a:moveTo>
                  <a:pt x="1312164" y="0"/>
                </a:moveTo>
                <a:lnTo>
                  <a:pt x="1011713" y="266649"/>
                </a:lnTo>
                <a:lnTo>
                  <a:pt x="1015746" y="270510"/>
                </a:lnTo>
                <a:lnTo>
                  <a:pt x="1015746" y="280168"/>
                </a:lnTo>
                <a:lnTo>
                  <a:pt x="1297373" y="30233"/>
                </a:lnTo>
                <a:lnTo>
                  <a:pt x="1298448" y="14478"/>
                </a:lnTo>
                <a:lnTo>
                  <a:pt x="1309116" y="19812"/>
                </a:lnTo>
                <a:lnTo>
                  <a:pt x="1309116" y="45243"/>
                </a:lnTo>
                <a:lnTo>
                  <a:pt x="1312164" y="0"/>
                </a:lnTo>
                <a:close/>
              </a:path>
              <a:path w="1937385" h="1323975">
                <a:moveTo>
                  <a:pt x="1027938" y="1139190"/>
                </a:moveTo>
                <a:lnTo>
                  <a:pt x="1020397" y="1134875"/>
                </a:lnTo>
                <a:lnTo>
                  <a:pt x="1018032" y="1143000"/>
                </a:lnTo>
                <a:lnTo>
                  <a:pt x="1027938" y="1139190"/>
                </a:lnTo>
                <a:close/>
              </a:path>
              <a:path w="1937385" h="1323975">
                <a:moveTo>
                  <a:pt x="1027938" y="1153993"/>
                </a:moveTo>
                <a:lnTo>
                  <a:pt x="1027938" y="1139190"/>
                </a:lnTo>
                <a:lnTo>
                  <a:pt x="1018032" y="1143000"/>
                </a:lnTo>
                <a:lnTo>
                  <a:pt x="1018032" y="1148312"/>
                </a:lnTo>
                <a:lnTo>
                  <a:pt x="1027938" y="1153993"/>
                </a:lnTo>
                <a:close/>
              </a:path>
              <a:path w="1937385" h="1323975">
                <a:moveTo>
                  <a:pt x="1320546" y="1064147"/>
                </a:moveTo>
                <a:lnTo>
                  <a:pt x="1320546" y="1050798"/>
                </a:lnTo>
                <a:lnTo>
                  <a:pt x="1312164" y="1057656"/>
                </a:lnTo>
                <a:lnTo>
                  <a:pt x="1310630" y="1047291"/>
                </a:lnTo>
                <a:lnTo>
                  <a:pt x="1070610" y="962406"/>
                </a:lnTo>
                <a:lnTo>
                  <a:pt x="1020397" y="1134875"/>
                </a:lnTo>
                <a:lnTo>
                  <a:pt x="1027938" y="1139190"/>
                </a:lnTo>
                <a:lnTo>
                  <a:pt x="1027938" y="1153993"/>
                </a:lnTo>
                <a:lnTo>
                  <a:pt x="1028700" y="1154430"/>
                </a:lnTo>
                <a:lnTo>
                  <a:pt x="1072134" y="1001772"/>
                </a:lnTo>
                <a:lnTo>
                  <a:pt x="1072134" y="976122"/>
                </a:lnTo>
                <a:lnTo>
                  <a:pt x="1080516" y="972312"/>
                </a:lnTo>
                <a:lnTo>
                  <a:pt x="1080516" y="979092"/>
                </a:lnTo>
                <a:lnTo>
                  <a:pt x="1320546" y="1064147"/>
                </a:lnTo>
                <a:close/>
              </a:path>
              <a:path w="1937385" h="1323975">
                <a:moveTo>
                  <a:pt x="1080516" y="972312"/>
                </a:moveTo>
                <a:lnTo>
                  <a:pt x="1072134" y="976122"/>
                </a:lnTo>
                <a:lnTo>
                  <a:pt x="1078763" y="978471"/>
                </a:lnTo>
                <a:lnTo>
                  <a:pt x="1080516" y="972312"/>
                </a:lnTo>
                <a:close/>
              </a:path>
              <a:path w="1937385" h="1323975">
                <a:moveTo>
                  <a:pt x="1078763" y="978471"/>
                </a:moveTo>
                <a:lnTo>
                  <a:pt x="1072134" y="976122"/>
                </a:lnTo>
                <a:lnTo>
                  <a:pt x="1072134" y="1001772"/>
                </a:lnTo>
                <a:lnTo>
                  <a:pt x="1078763" y="978471"/>
                </a:lnTo>
                <a:close/>
              </a:path>
              <a:path w="1937385" h="1323975">
                <a:moveTo>
                  <a:pt x="1080516" y="979092"/>
                </a:moveTo>
                <a:lnTo>
                  <a:pt x="1080516" y="972312"/>
                </a:lnTo>
                <a:lnTo>
                  <a:pt x="1078763" y="978471"/>
                </a:lnTo>
                <a:lnTo>
                  <a:pt x="1080516" y="979092"/>
                </a:lnTo>
                <a:close/>
              </a:path>
              <a:path w="1937385" h="1323975">
                <a:moveTo>
                  <a:pt x="1309116" y="45243"/>
                </a:moveTo>
                <a:lnTo>
                  <a:pt x="1309116" y="19812"/>
                </a:lnTo>
                <a:lnTo>
                  <a:pt x="1297373" y="30233"/>
                </a:lnTo>
                <a:lnTo>
                  <a:pt x="1274064" y="371856"/>
                </a:lnTo>
                <a:lnTo>
                  <a:pt x="1278636" y="369537"/>
                </a:lnTo>
                <a:lnTo>
                  <a:pt x="1278636" y="355854"/>
                </a:lnTo>
                <a:lnTo>
                  <a:pt x="1288530" y="350803"/>
                </a:lnTo>
                <a:lnTo>
                  <a:pt x="1309116" y="45243"/>
                </a:lnTo>
                <a:close/>
              </a:path>
              <a:path w="1937385" h="1323975">
                <a:moveTo>
                  <a:pt x="1288530" y="350803"/>
                </a:moveTo>
                <a:lnTo>
                  <a:pt x="1278636" y="355854"/>
                </a:lnTo>
                <a:lnTo>
                  <a:pt x="1287780" y="361950"/>
                </a:lnTo>
                <a:lnTo>
                  <a:pt x="1288530" y="350803"/>
                </a:lnTo>
                <a:close/>
              </a:path>
              <a:path w="1937385" h="1323975">
                <a:moveTo>
                  <a:pt x="1608582" y="187452"/>
                </a:moveTo>
                <a:lnTo>
                  <a:pt x="1288530" y="350803"/>
                </a:lnTo>
                <a:lnTo>
                  <a:pt x="1287780" y="361950"/>
                </a:lnTo>
                <a:lnTo>
                  <a:pt x="1278636" y="355854"/>
                </a:lnTo>
                <a:lnTo>
                  <a:pt x="1278636" y="369537"/>
                </a:lnTo>
                <a:lnTo>
                  <a:pt x="1568080" y="222727"/>
                </a:lnTo>
                <a:lnTo>
                  <a:pt x="1583436" y="201168"/>
                </a:lnTo>
                <a:lnTo>
                  <a:pt x="1591056" y="211074"/>
                </a:lnTo>
                <a:lnTo>
                  <a:pt x="1591056" y="212055"/>
                </a:lnTo>
                <a:lnTo>
                  <a:pt x="1608582" y="187452"/>
                </a:lnTo>
                <a:close/>
              </a:path>
              <a:path w="1937385" h="1323975">
                <a:moveTo>
                  <a:pt x="1666494" y="958942"/>
                </a:moveTo>
                <a:lnTo>
                  <a:pt x="1666494" y="946404"/>
                </a:lnTo>
                <a:lnTo>
                  <a:pt x="1661160" y="957072"/>
                </a:lnTo>
                <a:lnTo>
                  <a:pt x="1644248" y="941795"/>
                </a:lnTo>
                <a:lnTo>
                  <a:pt x="1283970" y="867156"/>
                </a:lnTo>
                <a:lnTo>
                  <a:pt x="1290066" y="908345"/>
                </a:lnTo>
                <a:lnTo>
                  <a:pt x="1290066" y="881634"/>
                </a:lnTo>
                <a:lnTo>
                  <a:pt x="1297686" y="874776"/>
                </a:lnTo>
                <a:lnTo>
                  <a:pt x="1298966" y="883461"/>
                </a:lnTo>
                <a:lnTo>
                  <a:pt x="1666494" y="958942"/>
                </a:lnTo>
                <a:close/>
              </a:path>
              <a:path w="1937385" h="1323975">
                <a:moveTo>
                  <a:pt x="1298966" y="883461"/>
                </a:moveTo>
                <a:lnTo>
                  <a:pt x="1297686" y="874776"/>
                </a:lnTo>
                <a:lnTo>
                  <a:pt x="1290066" y="881634"/>
                </a:lnTo>
                <a:lnTo>
                  <a:pt x="1298966" y="883461"/>
                </a:lnTo>
                <a:close/>
              </a:path>
              <a:path w="1937385" h="1323975">
                <a:moveTo>
                  <a:pt x="1325880" y="1066038"/>
                </a:moveTo>
                <a:lnTo>
                  <a:pt x="1298966" y="883461"/>
                </a:lnTo>
                <a:lnTo>
                  <a:pt x="1290066" y="881634"/>
                </a:lnTo>
                <a:lnTo>
                  <a:pt x="1290066" y="908345"/>
                </a:lnTo>
                <a:lnTo>
                  <a:pt x="1310630" y="1047291"/>
                </a:lnTo>
                <a:lnTo>
                  <a:pt x="1320546" y="1050798"/>
                </a:lnTo>
                <a:lnTo>
                  <a:pt x="1320546" y="1064147"/>
                </a:lnTo>
                <a:lnTo>
                  <a:pt x="1325880" y="1066038"/>
                </a:lnTo>
                <a:close/>
              </a:path>
              <a:path w="1937385" h="1323975">
                <a:moveTo>
                  <a:pt x="1309116" y="19812"/>
                </a:moveTo>
                <a:lnTo>
                  <a:pt x="1298448" y="14478"/>
                </a:lnTo>
                <a:lnTo>
                  <a:pt x="1297373" y="30233"/>
                </a:lnTo>
                <a:lnTo>
                  <a:pt x="1309116" y="19812"/>
                </a:lnTo>
                <a:close/>
              </a:path>
              <a:path w="1937385" h="1323975">
                <a:moveTo>
                  <a:pt x="1320546" y="1050798"/>
                </a:moveTo>
                <a:lnTo>
                  <a:pt x="1310630" y="1047291"/>
                </a:lnTo>
                <a:lnTo>
                  <a:pt x="1312164" y="1057656"/>
                </a:lnTo>
                <a:lnTo>
                  <a:pt x="1320546" y="1050798"/>
                </a:lnTo>
                <a:close/>
              </a:path>
              <a:path w="1937385" h="1323975">
                <a:moveTo>
                  <a:pt x="1591056" y="212055"/>
                </a:moveTo>
                <a:lnTo>
                  <a:pt x="1591056" y="211074"/>
                </a:lnTo>
                <a:lnTo>
                  <a:pt x="1568080" y="222727"/>
                </a:lnTo>
                <a:lnTo>
                  <a:pt x="1432560" y="413004"/>
                </a:lnTo>
                <a:lnTo>
                  <a:pt x="1444752" y="413180"/>
                </a:lnTo>
                <a:lnTo>
                  <a:pt x="1444752" y="400050"/>
                </a:lnTo>
                <a:lnTo>
                  <a:pt x="1450086" y="400132"/>
                </a:lnTo>
                <a:lnTo>
                  <a:pt x="1457050" y="400178"/>
                </a:lnTo>
                <a:lnTo>
                  <a:pt x="1591056" y="212055"/>
                </a:lnTo>
                <a:close/>
              </a:path>
              <a:path w="1937385" h="1323975">
                <a:moveTo>
                  <a:pt x="1609344" y="699229"/>
                </a:moveTo>
                <a:lnTo>
                  <a:pt x="1609344" y="685800"/>
                </a:lnTo>
                <a:lnTo>
                  <a:pt x="1607058" y="696468"/>
                </a:lnTo>
                <a:lnTo>
                  <a:pt x="1599896" y="689261"/>
                </a:lnTo>
                <a:lnTo>
                  <a:pt x="1432560" y="750570"/>
                </a:lnTo>
                <a:lnTo>
                  <a:pt x="1447038" y="763648"/>
                </a:lnTo>
                <a:lnTo>
                  <a:pt x="1447038" y="758952"/>
                </a:lnTo>
                <a:lnTo>
                  <a:pt x="1449324" y="748284"/>
                </a:lnTo>
                <a:lnTo>
                  <a:pt x="1457050" y="755267"/>
                </a:lnTo>
                <a:lnTo>
                  <a:pt x="1609344" y="699229"/>
                </a:lnTo>
                <a:close/>
              </a:path>
              <a:path w="1937385" h="1323975">
                <a:moveTo>
                  <a:pt x="1457007" y="400239"/>
                </a:moveTo>
                <a:lnTo>
                  <a:pt x="1444752" y="400050"/>
                </a:lnTo>
                <a:lnTo>
                  <a:pt x="1450086" y="409956"/>
                </a:lnTo>
                <a:lnTo>
                  <a:pt x="1457007" y="400239"/>
                </a:lnTo>
                <a:close/>
              </a:path>
              <a:path w="1937385" h="1323975">
                <a:moveTo>
                  <a:pt x="1937004" y="407670"/>
                </a:moveTo>
                <a:lnTo>
                  <a:pt x="1457007" y="400239"/>
                </a:lnTo>
                <a:lnTo>
                  <a:pt x="1450086" y="409956"/>
                </a:lnTo>
                <a:lnTo>
                  <a:pt x="1444752" y="400050"/>
                </a:lnTo>
                <a:lnTo>
                  <a:pt x="1444752" y="413180"/>
                </a:lnTo>
                <a:lnTo>
                  <a:pt x="1873765" y="419408"/>
                </a:lnTo>
                <a:lnTo>
                  <a:pt x="1902714" y="407670"/>
                </a:lnTo>
                <a:lnTo>
                  <a:pt x="1905000" y="419862"/>
                </a:lnTo>
                <a:lnTo>
                  <a:pt x="1905000" y="420627"/>
                </a:lnTo>
                <a:lnTo>
                  <a:pt x="1937004" y="407670"/>
                </a:lnTo>
                <a:close/>
              </a:path>
              <a:path w="1937385" h="1323975">
                <a:moveTo>
                  <a:pt x="1457050" y="755267"/>
                </a:moveTo>
                <a:lnTo>
                  <a:pt x="1449324" y="748284"/>
                </a:lnTo>
                <a:lnTo>
                  <a:pt x="1447038" y="758952"/>
                </a:lnTo>
                <a:lnTo>
                  <a:pt x="1457050" y="755267"/>
                </a:lnTo>
                <a:close/>
              </a:path>
              <a:path w="1937385" h="1323975">
                <a:moveTo>
                  <a:pt x="1687068" y="963168"/>
                </a:moveTo>
                <a:lnTo>
                  <a:pt x="1457050" y="755267"/>
                </a:lnTo>
                <a:lnTo>
                  <a:pt x="1447038" y="758952"/>
                </a:lnTo>
                <a:lnTo>
                  <a:pt x="1447038" y="763648"/>
                </a:lnTo>
                <a:lnTo>
                  <a:pt x="1644248" y="941795"/>
                </a:lnTo>
                <a:lnTo>
                  <a:pt x="1666494" y="946404"/>
                </a:lnTo>
                <a:lnTo>
                  <a:pt x="1666494" y="958942"/>
                </a:lnTo>
                <a:lnTo>
                  <a:pt x="1687068" y="963168"/>
                </a:lnTo>
                <a:close/>
              </a:path>
              <a:path w="1937385" h="1323975">
                <a:moveTo>
                  <a:pt x="1905000" y="420627"/>
                </a:moveTo>
                <a:lnTo>
                  <a:pt x="1905000" y="419862"/>
                </a:lnTo>
                <a:lnTo>
                  <a:pt x="1873765" y="419408"/>
                </a:lnTo>
                <a:lnTo>
                  <a:pt x="1487424" y="576072"/>
                </a:lnTo>
                <a:lnTo>
                  <a:pt x="1500378" y="589108"/>
                </a:lnTo>
                <a:lnTo>
                  <a:pt x="1500378" y="584454"/>
                </a:lnTo>
                <a:lnTo>
                  <a:pt x="1502664" y="574548"/>
                </a:lnTo>
                <a:lnTo>
                  <a:pt x="1509085" y="580928"/>
                </a:lnTo>
                <a:lnTo>
                  <a:pt x="1905000" y="420627"/>
                </a:lnTo>
                <a:close/>
              </a:path>
              <a:path w="1937385" h="1323975">
                <a:moveTo>
                  <a:pt x="1509085" y="580928"/>
                </a:moveTo>
                <a:lnTo>
                  <a:pt x="1502664" y="574548"/>
                </a:lnTo>
                <a:lnTo>
                  <a:pt x="1500378" y="584454"/>
                </a:lnTo>
                <a:lnTo>
                  <a:pt x="1509085" y="580928"/>
                </a:lnTo>
                <a:close/>
              </a:path>
              <a:path w="1937385" h="1323975">
                <a:moveTo>
                  <a:pt x="1623060" y="694182"/>
                </a:moveTo>
                <a:lnTo>
                  <a:pt x="1509085" y="580928"/>
                </a:lnTo>
                <a:lnTo>
                  <a:pt x="1500378" y="584454"/>
                </a:lnTo>
                <a:lnTo>
                  <a:pt x="1500378" y="589108"/>
                </a:lnTo>
                <a:lnTo>
                  <a:pt x="1599896" y="689261"/>
                </a:lnTo>
                <a:lnTo>
                  <a:pt x="1609344" y="685800"/>
                </a:lnTo>
                <a:lnTo>
                  <a:pt x="1609344" y="699229"/>
                </a:lnTo>
                <a:lnTo>
                  <a:pt x="1623060" y="694182"/>
                </a:lnTo>
                <a:close/>
              </a:path>
              <a:path w="1937385" h="1323975">
                <a:moveTo>
                  <a:pt x="1591056" y="211074"/>
                </a:moveTo>
                <a:lnTo>
                  <a:pt x="1583436" y="201168"/>
                </a:lnTo>
                <a:lnTo>
                  <a:pt x="1568080" y="222727"/>
                </a:lnTo>
                <a:lnTo>
                  <a:pt x="1591056" y="211074"/>
                </a:lnTo>
                <a:close/>
              </a:path>
              <a:path w="1937385" h="1323975">
                <a:moveTo>
                  <a:pt x="1609344" y="685800"/>
                </a:moveTo>
                <a:lnTo>
                  <a:pt x="1599896" y="689261"/>
                </a:lnTo>
                <a:lnTo>
                  <a:pt x="1607058" y="696468"/>
                </a:lnTo>
                <a:lnTo>
                  <a:pt x="1609344" y="685800"/>
                </a:lnTo>
                <a:close/>
              </a:path>
              <a:path w="1937385" h="1323975">
                <a:moveTo>
                  <a:pt x="1666494" y="946404"/>
                </a:moveTo>
                <a:lnTo>
                  <a:pt x="1644248" y="941795"/>
                </a:lnTo>
                <a:lnTo>
                  <a:pt x="1661160" y="957072"/>
                </a:lnTo>
                <a:lnTo>
                  <a:pt x="1666494" y="946404"/>
                </a:lnTo>
                <a:close/>
              </a:path>
              <a:path w="1937385" h="1323975">
                <a:moveTo>
                  <a:pt x="1905000" y="419862"/>
                </a:moveTo>
                <a:lnTo>
                  <a:pt x="1902714" y="407670"/>
                </a:lnTo>
                <a:lnTo>
                  <a:pt x="1873765" y="419408"/>
                </a:lnTo>
                <a:lnTo>
                  <a:pt x="1905000" y="419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14475" y="3993134"/>
            <a:ext cx="78994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1">
                <a:latin typeface="Tahoma"/>
                <a:cs typeface="Tahoma"/>
              </a:rPr>
              <a:t>Do</a:t>
            </a:r>
            <a:r>
              <a:rPr dirty="0" sz="3000" spc="-105" b="1">
                <a:latin typeface="Tahoma"/>
                <a:cs typeface="Tahoma"/>
              </a:rPr>
              <a:t> </a:t>
            </a:r>
            <a:r>
              <a:rPr dirty="0" sz="3000" b="1">
                <a:latin typeface="Tahoma"/>
                <a:cs typeface="Tahoma"/>
              </a:rPr>
              <a:t>!</a:t>
            </a:r>
            <a:endParaRPr sz="3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8351" y="1363472"/>
            <a:ext cx="6395085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 b="0">
                <a:latin typeface="Tahoma"/>
                <a:cs typeface="Tahoma"/>
              </a:rPr>
              <a:t>Avoid the “All Word”</a:t>
            </a:r>
            <a:r>
              <a:rPr dirty="0" spc="-30" b="0">
                <a:latin typeface="Tahoma"/>
                <a:cs typeface="Tahoma"/>
              </a:rPr>
              <a:t> </a:t>
            </a:r>
            <a:r>
              <a:rPr dirty="0" spc="-5" b="0">
                <a:latin typeface="Tahoma"/>
                <a:cs typeface="Tahoma"/>
              </a:rPr>
              <a:t>Slide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393695"/>
            <a:ext cx="7917180" cy="4414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958975" algn="l"/>
                <a:tab pos="2435860" algn="l"/>
                <a:tab pos="668845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Another thing to 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avoid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is the use of a 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large 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block 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paragraph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to introduce 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your 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information.	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Attendees </a:t>
            </a: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do not like 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dirty="0" sz="3200" spc="-20">
                <a:solidFill>
                  <a:srgbClr val="FFFFFF"/>
                </a:solidFill>
                <a:latin typeface="Tahoma"/>
                <a:cs typeface="Tahoma"/>
              </a:rPr>
              <a:t>have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what is on the screen, </a:t>
            </a: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read to </a:t>
            </a:r>
            <a:r>
              <a:rPr dirty="0" sz="3200" spc="-10" b="1">
                <a:solidFill>
                  <a:srgbClr val="FFFFFF"/>
                </a:solidFill>
                <a:latin typeface="Tahoma"/>
                <a:cs typeface="Tahoma"/>
              </a:rPr>
              <a:t>them 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verbatim.	</a:t>
            </a:r>
            <a:r>
              <a:rPr dirty="0" sz="3200" spc="-20">
                <a:solidFill>
                  <a:srgbClr val="FFFFFF"/>
                </a:solidFill>
                <a:latin typeface="Tahoma"/>
                <a:cs typeface="Tahoma"/>
              </a:rPr>
              <a:t>So,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please use short, bulleted  statements and 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avoid 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typing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out 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your 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whole presentation on to</a:t>
            </a:r>
            <a:r>
              <a:rPr dirty="0" sz="3200" spc="13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3200" spc="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slides.	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Also,</a:t>
            </a:r>
            <a:r>
              <a:rPr dirty="0" sz="3200" spc="-4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it  is difficult </a:t>
            </a:r>
            <a:r>
              <a:rPr dirty="0" sz="3200" spc="-15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some to listen and 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read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dirty="0" sz="3200" spc="-10">
                <a:solidFill>
                  <a:srgbClr val="FFFFFF"/>
                </a:solidFill>
                <a:latin typeface="Tahoma"/>
                <a:cs typeface="Tahoma"/>
              </a:rPr>
              <a:t>large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amount of text at the same</a:t>
            </a:r>
            <a:r>
              <a:rPr dirty="0" sz="3200" spc="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time.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457200"/>
            <a:ext cx="2438400" cy="1219200"/>
          </a:xfrm>
          <a:custGeom>
            <a:avLst/>
            <a:gdLst/>
            <a:ahLst/>
            <a:cxnLst/>
            <a:rect l="l" t="t" r="r" b="b"/>
            <a:pathLst>
              <a:path w="2438400" h="1219200">
                <a:moveTo>
                  <a:pt x="444246" y="1024375"/>
                </a:moveTo>
                <a:lnTo>
                  <a:pt x="444246" y="654558"/>
                </a:lnTo>
                <a:lnTo>
                  <a:pt x="0" y="726948"/>
                </a:lnTo>
                <a:lnTo>
                  <a:pt x="376428" y="867918"/>
                </a:lnTo>
                <a:lnTo>
                  <a:pt x="376428" y="1020339"/>
                </a:lnTo>
                <a:lnTo>
                  <a:pt x="444246" y="1024375"/>
                </a:lnTo>
                <a:close/>
              </a:path>
              <a:path w="2438400" h="1219200">
                <a:moveTo>
                  <a:pt x="606552" y="1185295"/>
                </a:moveTo>
                <a:lnTo>
                  <a:pt x="606552" y="441960"/>
                </a:lnTo>
                <a:lnTo>
                  <a:pt x="132588" y="467106"/>
                </a:lnTo>
                <a:lnTo>
                  <a:pt x="444246" y="654558"/>
                </a:lnTo>
                <a:lnTo>
                  <a:pt x="444246" y="1024375"/>
                </a:lnTo>
                <a:lnTo>
                  <a:pt x="542544" y="1030224"/>
                </a:lnTo>
                <a:lnTo>
                  <a:pt x="555498" y="1219200"/>
                </a:lnTo>
                <a:lnTo>
                  <a:pt x="606552" y="1185295"/>
                </a:lnTo>
                <a:close/>
              </a:path>
              <a:path w="2438400" h="1219200">
                <a:moveTo>
                  <a:pt x="376428" y="1020339"/>
                </a:moveTo>
                <a:lnTo>
                  <a:pt x="376428" y="867918"/>
                </a:lnTo>
                <a:lnTo>
                  <a:pt x="145542" y="1006602"/>
                </a:lnTo>
                <a:lnTo>
                  <a:pt x="376428" y="1020339"/>
                </a:lnTo>
                <a:close/>
              </a:path>
              <a:path w="2438400" h="1219200">
                <a:moveTo>
                  <a:pt x="1670304" y="0"/>
                </a:moveTo>
                <a:lnTo>
                  <a:pt x="1294638" y="245364"/>
                </a:lnTo>
                <a:lnTo>
                  <a:pt x="1098042" y="106680"/>
                </a:lnTo>
                <a:lnTo>
                  <a:pt x="965454" y="360426"/>
                </a:lnTo>
                <a:lnTo>
                  <a:pt x="508254" y="204978"/>
                </a:lnTo>
                <a:lnTo>
                  <a:pt x="606552" y="441960"/>
                </a:lnTo>
                <a:lnTo>
                  <a:pt x="606552" y="1185295"/>
                </a:lnTo>
                <a:lnTo>
                  <a:pt x="850392" y="1023366"/>
                </a:lnTo>
                <a:lnTo>
                  <a:pt x="982218" y="1113282"/>
                </a:lnTo>
                <a:lnTo>
                  <a:pt x="1114806" y="980694"/>
                </a:lnTo>
                <a:lnTo>
                  <a:pt x="1311402" y="1063752"/>
                </a:lnTo>
                <a:lnTo>
                  <a:pt x="1375410" y="899922"/>
                </a:lnTo>
                <a:lnTo>
                  <a:pt x="1639824" y="968449"/>
                </a:lnTo>
                <a:lnTo>
                  <a:pt x="1639824" y="326136"/>
                </a:lnTo>
                <a:lnTo>
                  <a:pt x="1670304" y="0"/>
                </a:lnTo>
                <a:close/>
              </a:path>
              <a:path w="2438400" h="1219200">
                <a:moveTo>
                  <a:pt x="2033016" y="179070"/>
                </a:moveTo>
                <a:lnTo>
                  <a:pt x="1639824" y="326136"/>
                </a:lnTo>
                <a:lnTo>
                  <a:pt x="1639824" y="968449"/>
                </a:lnTo>
                <a:lnTo>
                  <a:pt x="1652778" y="971807"/>
                </a:lnTo>
                <a:lnTo>
                  <a:pt x="1652778" y="810006"/>
                </a:lnTo>
                <a:lnTo>
                  <a:pt x="1849374" y="839745"/>
                </a:lnTo>
                <a:lnTo>
                  <a:pt x="1849374" y="368808"/>
                </a:lnTo>
                <a:lnTo>
                  <a:pt x="2033016" y="179070"/>
                </a:lnTo>
                <a:close/>
              </a:path>
              <a:path w="2438400" h="1219200">
                <a:moveTo>
                  <a:pt x="1687068" y="980694"/>
                </a:moveTo>
                <a:lnTo>
                  <a:pt x="1652778" y="810006"/>
                </a:lnTo>
                <a:lnTo>
                  <a:pt x="1652778" y="971807"/>
                </a:lnTo>
                <a:lnTo>
                  <a:pt x="1687068" y="980694"/>
                </a:lnTo>
                <a:close/>
              </a:path>
              <a:path w="2438400" h="1219200">
                <a:moveTo>
                  <a:pt x="2438400" y="375666"/>
                </a:moveTo>
                <a:lnTo>
                  <a:pt x="1849374" y="368808"/>
                </a:lnTo>
                <a:lnTo>
                  <a:pt x="1849374" y="694944"/>
                </a:lnTo>
                <a:lnTo>
                  <a:pt x="1917954" y="676574"/>
                </a:lnTo>
                <a:lnTo>
                  <a:pt x="1917954" y="531114"/>
                </a:lnTo>
                <a:lnTo>
                  <a:pt x="2438400" y="375666"/>
                </a:lnTo>
                <a:close/>
              </a:path>
              <a:path w="2438400" h="1219200">
                <a:moveTo>
                  <a:pt x="2131314" y="882396"/>
                </a:moveTo>
                <a:lnTo>
                  <a:pt x="1849374" y="694944"/>
                </a:lnTo>
                <a:lnTo>
                  <a:pt x="1849374" y="839745"/>
                </a:lnTo>
                <a:lnTo>
                  <a:pt x="2131314" y="882396"/>
                </a:lnTo>
                <a:close/>
              </a:path>
              <a:path w="2438400" h="1219200">
                <a:moveTo>
                  <a:pt x="2062734" y="637794"/>
                </a:moveTo>
                <a:lnTo>
                  <a:pt x="1917954" y="531114"/>
                </a:lnTo>
                <a:lnTo>
                  <a:pt x="1917954" y="676574"/>
                </a:lnTo>
                <a:lnTo>
                  <a:pt x="2062734" y="637794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86016" y="457199"/>
            <a:ext cx="2505075" cy="1230630"/>
          </a:xfrm>
          <a:custGeom>
            <a:avLst/>
            <a:gdLst/>
            <a:ahLst/>
            <a:cxnLst/>
            <a:rect l="l" t="t" r="r" b="b"/>
            <a:pathLst>
              <a:path w="2505075" h="1230630">
                <a:moveTo>
                  <a:pt x="467868" y="661485"/>
                </a:moveTo>
                <a:lnTo>
                  <a:pt x="467868" y="648462"/>
                </a:lnTo>
                <a:lnTo>
                  <a:pt x="465582" y="659892"/>
                </a:lnTo>
                <a:lnTo>
                  <a:pt x="451122" y="651189"/>
                </a:lnTo>
                <a:lnTo>
                  <a:pt x="0" y="724662"/>
                </a:lnTo>
                <a:lnTo>
                  <a:pt x="25908" y="734371"/>
                </a:lnTo>
                <a:lnTo>
                  <a:pt x="25908" y="733806"/>
                </a:lnTo>
                <a:lnTo>
                  <a:pt x="26670" y="721614"/>
                </a:lnTo>
                <a:lnTo>
                  <a:pt x="49175" y="729998"/>
                </a:lnTo>
                <a:lnTo>
                  <a:pt x="467868" y="661485"/>
                </a:lnTo>
                <a:close/>
              </a:path>
              <a:path w="2505075" h="1230630">
                <a:moveTo>
                  <a:pt x="49175" y="729998"/>
                </a:moveTo>
                <a:lnTo>
                  <a:pt x="26670" y="721614"/>
                </a:lnTo>
                <a:lnTo>
                  <a:pt x="25908" y="733806"/>
                </a:lnTo>
                <a:lnTo>
                  <a:pt x="49175" y="729998"/>
                </a:lnTo>
                <a:close/>
              </a:path>
              <a:path w="2505075" h="1230630">
                <a:moveTo>
                  <a:pt x="415290" y="866394"/>
                </a:moveTo>
                <a:lnTo>
                  <a:pt x="49175" y="729998"/>
                </a:lnTo>
                <a:lnTo>
                  <a:pt x="25908" y="733806"/>
                </a:lnTo>
                <a:lnTo>
                  <a:pt x="25908" y="734371"/>
                </a:lnTo>
                <a:lnTo>
                  <a:pt x="386323" y="869441"/>
                </a:lnTo>
                <a:lnTo>
                  <a:pt x="397764" y="862584"/>
                </a:lnTo>
                <a:lnTo>
                  <a:pt x="398526" y="874014"/>
                </a:lnTo>
                <a:lnTo>
                  <a:pt x="398526" y="876463"/>
                </a:lnTo>
                <a:lnTo>
                  <a:pt x="415290" y="866394"/>
                </a:lnTo>
                <a:close/>
              </a:path>
              <a:path w="2505075" h="1230630">
                <a:moveTo>
                  <a:pt x="630936" y="447825"/>
                </a:moveTo>
                <a:lnTo>
                  <a:pt x="630936" y="435102"/>
                </a:lnTo>
                <a:lnTo>
                  <a:pt x="625602" y="444246"/>
                </a:lnTo>
                <a:lnTo>
                  <a:pt x="622010" y="435583"/>
                </a:lnTo>
                <a:lnTo>
                  <a:pt x="136398" y="461772"/>
                </a:lnTo>
                <a:lnTo>
                  <a:pt x="157734" y="474613"/>
                </a:lnTo>
                <a:lnTo>
                  <a:pt x="157734" y="473202"/>
                </a:lnTo>
                <a:lnTo>
                  <a:pt x="160020" y="461772"/>
                </a:lnTo>
                <a:lnTo>
                  <a:pt x="177282" y="472153"/>
                </a:lnTo>
                <a:lnTo>
                  <a:pt x="630936" y="447825"/>
                </a:lnTo>
                <a:close/>
              </a:path>
              <a:path w="2505075" h="1230630">
                <a:moveTo>
                  <a:pt x="398526" y="876463"/>
                </a:moveTo>
                <a:lnTo>
                  <a:pt x="398526" y="874014"/>
                </a:lnTo>
                <a:lnTo>
                  <a:pt x="386323" y="869441"/>
                </a:lnTo>
                <a:lnTo>
                  <a:pt x="148590" y="1011936"/>
                </a:lnTo>
                <a:lnTo>
                  <a:pt x="169926" y="1013179"/>
                </a:lnTo>
                <a:lnTo>
                  <a:pt x="169926" y="1000506"/>
                </a:lnTo>
                <a:lnTo>
                  <a:pt x="190041" y="1001685"/>
                </a:lnTo>
                <a:lnTo>
                  <a:pt x="398526" y="876463"/>
                </a:lnTo>
                <a:close/>
              </a:path>
              <a:path w="2505075" h="1230630">
                <a:moveTo>
                  <a:pt x="177282" y="472153"/>
                </a:moveTo>
                <a:lnTo>
                  <a:pt x="160020" y="461772"/>
                </a:lnTo>
                <a:lnTo>
                  <a:pt x="157734" y="473202"/>
                </a:lnTo>
                <a:lnTo>
                  <a:pt x="177282" y="472153"/>
                </a:lnTo>
                <a:close/>
              </a:path>
              <a:path w="2505075" h="1230630">
                <a:moveTo>
                  <a:pt x="486918" y="658368"/>
                </a:moveTo>
                <a:lnTo>
                  <a:pt x="177282" y="472153"/>
                </a:lnTo>
                <a:lnTo>
                  <a:pt x="157734" y="473202"/>
                </a:lnTo>
                <a:lnTo>
                  <a:pt x="157734" y="474613"/>
                </a:lnTo>
                <a:lnTo>
                  <a:pt x="451122" y="651189"/>
                </a:lnTo>
                <a:lnTo>
                  <a:pt x="467868" y="648462"/>
                </a:lnTo>
                <a:lnTo>
                  <a:pt x="467868" y="661485"/>
                </a:lnTo>
                <a:lnTo>
                  <a:pt x="486918" y="658368"/>
                </a:lnTo>
                <a:close/>
              </a:path>
              <a:path w="2505075" h="1230630">
                <a:moveTo>
                  <a:pt x="190041" y="1001685"/>
                </a:moveTo>
                <a:lnTo>
                  <a:pt x="169926" y="1000506"/>
                </a:lnTo>
                <a:lnTo>
                  <a:pt x="172974" y="1011936"/>
                </a:lnTo>
                <a:lnTo>
                  <a:pt x="190041" y="1001685"/>
                </a:lnTo>
                <a:close/>
              </a:path>
              <a:path w="2505075" h="1230630">
                <a:moveTo>
                  <a:pt x="585267" y="1208505"/>
                </a:moveTo>
                <a:lnTo>
                  <a:pt x="573024" y="1024128"/>
                </a:lnTo>
                <a:lnTo>
                  <a:pt x="190041" y="1001685"/>
                </a:lnTo>
                <a:lnTo>
                  <a:pt x="172974" y="1011936"/>
                </a:lnTo>
                <a:lnTo>
                  <a:pt x="169926" y="1000506"/>
                </a:lnTo>
                <a:lnTo>
                  <a:pt x="169926" y="1013179"/>
                </a:lnTo>
                <a:lnTo>
                  <a:pt x="560832" y="1035964"/>
                </a:lnTo>
                <a:lnTo>
                  <a:pt x="560832" y="1030224"/>
                </a:lnTo>
                <a:lnTo>
                  <a:pt x="566928" y="1036320"/>
                </a:lnTo>
                <a:lnTo>
                  <a:pt x="566928" y="1119293"/>
                </a:lnTo>
                <a:lnTo>
                  <a:pt x="574548" y="1230630"/>
                </a:lnTo>
                <a:lnTo>
                  <a:pt x="576072" y="1229615"/>
                </a:lnTo>
                <a:lnTo>
                  <a:pt x="576072" y="1214628"/>
                </a:lnTo>
                <a:lnTo>
                  <a:pt x="585267" y="1208505"/>
                </a:lnTo>
                <a:close/>
              </a:path>
              <a:path w="2505075" h="1230630">
                <a:moveTo>
                  <a:pt x="398526" y="874014"/>
                </a:moveTo>
                <a:lnTo>
                  <a:pt x="397764" y="862584"/>
                </a:lnTo>
                <a:lnTo>
                  <a:pt x="386323" y="869441"/>
                </a:lnTo>
                <a:lnTo>
                  <a:pt x="398526" y="874014"/>
                </a:lnTo>
                <a:close/>
              </a:path>
              <a:path w="2505075" h="1230630">
                <a:moveTo>
                  <a:pt x="467868" y="648462"/>
                </a:moveTo>
                <a:lnTo>
                  <a:pt x="451122" y="651189"/>
                </a:lnTo>
                <a:lnTo>
                  <a:pt x="465582" y="659892"/>
                </a:lnTo>
                <a:lnTo>
                  <a:pt x="467868" y="648462"/>
                </a:lnTo>
                <a:close/>
              </a:path>
              <a:path w="2505075" h="1230630">
                <a:moveTo>
                  <a:pt x="987004" y="352587"/>
                </a:moveTo>
                <a:lnTo>
                  <a:pt x="521970" y="194310"/>
                </a:lnTo>
                <a:lnTo>
                  <a:pt x="531114" y="216363"/>
                </a:lnTo>
                <a:lnTo>
                  <a:pt x="531114" y="211074"/>
                </a:lnTo>
                <a:lnTo>
                  <a:pt x="538734" y="202692"/>
                </a:lnTo>
                <a:lnTo>
                  <a:pt x="544071" y="215479"/>
                </a:lnTo>
                <a:lnTo>
                  <a:pt x="984504" y="365196"/>
                </a:lnTo>
                <a:lnTo>
                  <a:pt x="984504" y="357378"/>
                </a:lnTo>
                <a:lnTo>
                  <a:pt x="987004" y="352587"/>
                </a:lnTo>
                <a:close/>
              </a:path>
              <a:path w="2505075" h="1230630">
                <a:moveTo>
                  <a:pt x="544071" y="215479"/>
                </a:moveTo>
                <a:lnTo>
                  <a:pt x="538734" y="202692"/>
                </a:lnTo>
                <a:lnTo>
                  <a:pt x="531114" y="211074"/>
                </a:lnTo>
                <a:lnTo>
                  <a:pt x="544071" y="215479"/>
                </a:lnTo>
                <a:close/>
              </a:path>
              <a:path w="2505075" h="1230630">
                <a:moveTo>
                  <a:pt x="640842" y="447294"/>
                </a:moveTo>
                <a:lnTo>
                  <a:pt x="544071" y="215479"/>
                </a:lnTo>
                <a:lnTo>
                  <a:pt x="531114" y="211074"/>
                </a:lnTo>
                <a:lnTo>
                  <a:pt x="531114" y="216363"/>
                </a:lnTo>
                <a:lnTo>
                  <a:pt x="622010" y="435583"/>
                </a:lnTo>
                <a:lnTo>
                  <a:pt x="630936" y="435102"/>
                </a:lnTo>
                <a:lnTo>
                  <a:pt x="630936" y="447825"/>
                </a:lnTo>
                <a:lnTo>
                  <a:pt x="640842" y="447294"/>
                </a:lnTo>
                <a:close/>
              </a:path>
              <a:path w="2505075" h="1230630">
                <a:moveTo>
                  <a:pt x="566928" y="1036320"/>
                </a:moveTo>
                <a:lnTo>
                  <a:pt x="560832" y="1030224"/>
                </a:lnTo>
                <a:lnTo>
                  <a:pt x="561226" y="1035987"/>
                </a:lnTo>
                <a:lnTo>
                  <a:pt x="566928" y="1036320"/>
                </a:lnTo>
                <a:close/>
              </a:path>
              <a:path w="2505075" h="1230630">
                <a:moveTo>
                  <a:pt x="561226" y="1035987"/>
                </a:moveTo>
                <a:lnTo>
                  <a:pt x="560832" y="1030224"/>
                </a:lnTo>
                <a:lnTo>
                  <a:pt x="560832" y="1035964"/>
                </a:lnTo>
                <a:lnTo>
                  <a:pt x="561226" y="1035987"/>
                </a:lnTo>
                <a:close/>
              </a:path>
              <a:path w="2505075" h="1230630">
                <a:moveTo>
                  <a:pt x="566928" y="1119293"/>
                </a:moveTo>
                <a:lnTo>
                  <a:pt x="566928" y="1036320"/>
                </a:lnTo>
                <a:lnTo>
                  <a:pt x="561226" y="1035987"/>
                </a:lnTo>
                <a:lnTo>
                  <a:pt x="566928" y="1119293"/>
                </a:lnTo>
                <a:close/>
              </a:path>
              <a:path w="2505075" h="1230630">
                <a:moveTo>
                  <a:pt x="585978" y="1219200"/>
                </a:moveTo>
                <a:lnTo>
                  <a:pt x="585267" y="1208505"/>
                </a:lnTo>
                <a:lnTo>
                  <a:pt x="576072" y="1214628"/>
                </a:lnTo>
                <a:lnTo>
                  <a:pt x="585978" y="1219200"/>
                </a:lnTo>
                <a:close/>
              </a:path>
              <a:path w="2505075" h="1230630">
                <a:moveTo>
                  <a:pt x="585978" y="1223019"/>
                </a:moveTo>
                <a:lnTo>
                  <a:pt x="585978" y="1219200"/>
                </a:lnTo>
                <a:lnTo>
                  <a:pt x="576072" y="1214628"/>
                </a:lnTo>
                <a:lnTo>
                  <a:pt x="576072" y="1229615"/>
                </a:lnTo>
                <a:lnTo>
                  <a:pt x="585978" y="1223019"/>
                </a:lnTo>
                <a:close/>
              </a:path>
              <a:path w="2505075" h="1230630">
                <a:moveTo>
                  <a:pt x="1005875" y="1104864"/>
                </a:moveTo>
                <a:lnTo>
                  <a:pt x="874776" y="1015746"/>
                </a:lnTo>
                <a:lnTo>
                  <a:pt x="585267" y="1208505"/>
                </a:lnTo>
                <a:lnTo>
                  <a:pt x="585978" y="1219200"/>
                </a:lnTo>
                <a:lnTo>
                  <a:pt x="585978" y="1223019"/>
                </a:lnTo>
                <a:lnTo>
                  <a:pt x="870966" y="1033266"/>
                </a:lnTo>
                <a:lnTo>
                  <a:pt x="870966" y="1028700"/>
                </a:lnTo>
                <a:lnTo>
                  <a:pt x="877824" y="1028700"/>
                </a:lnTo>
                <a:lnTo>
                  <a:pt x="877824" y="1033336"/>
                </a:lnTo>
                <a:lnTo>
                  <a:pt x="1002030" y="1117296"/>
                </a:lnTo>
                <a:lnTo>
                  <a:pt x="1002030" y="1108710"/>
                </a:lnTo>
                <a:lnTo>
                  <a:pt x="1005875" y="1104864"/>
                </a:lnTo>
                <a:close/>
              </a:path>
              <a:path w="2505075" h="1230630">
                <a:moveTo>
                  <a:pt x="630936" y="435102"/>
                </a:moveTo>
                <a:lnTo>
                  <a:pt x="622010" y="435583"/>
                </a:lnTo>
                <a:lnTo>
                  <a:pt x="625602" y="444246"/>
                </a:lnTo>
                <a:lnTo>
                  <a:pt x="630936" y="435102"/>
                </a:lnTo>
                <a:close/>
              </a:path>
              <a:path w="2505075" h="1230630">
                <a:moveTo>
                  <a:pt x="877824" y="1028700"/>
                </a:moveTo>
                <a:lnTo>
                  <a:pt x="870966" y="1028700"/>
                </a:lnTo>
                <a:lnTo>
                  <a:pt x="874369" y="1031000"/>
                </a:lnTo>
                <a:lnTo>
                  <a:pt x="877824" y="1028700"/>
                </a:lnTo>
                <a:close/>
              </a:path>
              <a:path w="2505075" h="1230630">
                <a:moveTo>
                  <a:pt x="874369" y="1031000"/>
                </a:moveTo>
                <a:lnTo>
                  <a:pt x="870966" y="1028700"/>
                </a:lnTo>
                <a:lnTo>
                  <a:pt x="870966" y="1033266"/>
                </a:lnTo>
                <a:lnTo>
                  <a:pt x="874369" y="1031000"/>
                </a:lnTo>
                <a:close/>
              </a:path>
              <a:path w="2505075" h="1230630">
                <a:moveTo>
                  <a:pt x="877824" y="1033336"/>
                </a:moveTo>
                <a:lnTo>
                  <a:pt x="877824" y="1028700"/>
                </a:lnTo>
                <a:lnTo>
                  <a:pt x="874369" y="1031000"/>
                </a:lnTo>
                <a:lnTo>
                  <a:pt x="877824" y="1033336"/>
                </a:lnTo>
                <a:close/>
              </a:path>
              <a:path w="2505075" h="1230630">
                <a:moveTo>
                  <a:pt x="992124" y="354330"/>
                </a:moveTo>
                <a:lnTo>
                  <a:pt x="987004" y="352587"/>
                </a:lnTo>
                <a:lnTo>
                  <a:pt x="984504" y="357378"/>
                </a:lnTo>
                <a:lnTo>
                  <a:pt x="992124" y="354330"/>
                </a:lnTo>
                <a:close/>
              </a:path>
              <a:path w="2505075" h="1230630">
                <a:moveTo>
                  <a:pt x="992124" y="367787"/>
                </a:moveTo>
                <a:lnTo>
                  <a:pt x="992124" y="354330"/>
                </a:lnTo>
                <a:lnTo>
                  <a:pt x="984504" y="357378"/>
                </a:lnTo>
                <a:lnTo>
                  <a:pt x="984504" y="365196"/>
                </a:lnTo>
                <a:lnTo>
                  <a:pt x="992124" y="367787"/>
                </a:lnTo>
                <a:close/>
              </a:path>
              <a:path w="2505075" h="1230630">
                <a:moveTo>
                  <a:pt x="1318774" y="237704"/>
                </a:moveTo>
                <a:lnTo>
                  <a:pt x="1120140" y="97536"/>
                </a:lnTo>
                <a:lnTo>
                  <a:pt x="987004" y="352587"/>
                </a:lnTo>
                <a:lnTo>
                  <a:pt x="992124" y="354330"/>
                </a:lnTo>
                <a:lnTo>
                  <a:pt x="992124" y="367787"/>
                </a:lnTo>
                <a:lnTo>
                  <a:pt x="992886" y="368046"/>
                </a:lnTo>
                <a:lnTo>
                  <a:pt x="1118616" y="127241"/>
                </a:lnTo>
                <a:lnTo>
                  <a:pt x="1118616" y="112014"/>
                </a:lnTo>
                <a:lnTo>
                  <a:pt x="1127760" y="109728"/>
                </a:lnTo>
                <a:lnTo>
                  <a:pt x="1127760" y="118470"/>
                </a:lnTo>
                <a:lnTo>
                  <a:pt x="1315212" y="250832"/>
                </a:lnTo>
                <a:lnTo>
                  <a:pt x="1315212" y="240030"/>
                </a:lnTo>
                <a:lnTo>
                  <a:pt x="1318774" y="237704"/>
                </a:lnTo>
                <a:close/>
              </a:path>
              <a:path w="2505075" h="1230630">
                <a:moveTo>
                  <a:pt x="1010412" y="1107948"/>
                </a:moveTo>
                <a:lnTo>
                  <a:pt x="1005875" y="1104864"/>
                </a:lnTo>
                <a:lnTo>
                  <a:pt x="1002030" y="1108710"/>
                </a:lnTo>
                <a:lnTo>
                  <a:pt x="1010412" y="1107948"/>
                </a:lnTo>
                <a:close/>
              </a:path>
              <a:path w="2505075" h="1230630">
                <a:moveTo>
                  <a:pt x="1010412" y="1117871"/>
                </a:moveTo>
                <a:lnTo>
                  <a:pt x="1010412" y="1107948"/>
                </a:lnTo>
                <a:lnTo>
                  <a:pt x="1002030" y="1108710"/>
                </a:lnTo>
                <a:lnTo>
                  <a:pt x="1002030" y="1117296"/>
                </a:lnTo>
                <a:lnTo>
                  <a:pt x="1007364" y="1120902"/>
                </a:lnTo>
                <a:lnTo>
                  <a:pt x="1010412" y="1117871"/>
                </a:lnTo>
                <a:close/>
              </a:path>
              <a:path w="2505075" h="1230630">
                <a:moveTo>
                  <a:pt x="1332160" y="1055161"/>
                </a:moveTo>
                <a:lnTo>
                  <a:pt x="1137666" y="973074"/>
                </a:lnTo>
                <a:lnTo>
                  <a:pt x="1005875" y="1104864"/>
                </a:lnTo>
                <a:lnTo>
                  <a:pt x="1010412" y="1107948"/>
                </a:lnTo>
                <a:lnTo>
                  <a:pt x="1010412" y="1117871"/>
                </a:lnTo>
                <a:lnTo>
                  <a:pt x="1136904" y="992085"/>
                </a:lnTo>
                <a:lnTo>
                  <a:pt x="1136904" y="986790"/>
                </a:lnTo>
                <a:lnTo>
                  <a:pt x="1143762" y="985266"/>
                </a:lnTo>
                <a:lnTo>
                  <a:pt x="1143762" y="989688"/>
                </a:lnTo>
                <a:lnTo>
                  <a:pt x="1329690" y="1068269"/>
                </a:lnTo>
                <a:lnTo>
                  <a:pt x="1329690" y="1061466"/>
                </a:lnTo>
                <a:lnTo>
                  <a:pt x="1332160" y="1055161"/>
                </a:lnTo>
                <a:close/>
              </a:path>
              <a:path w="2505075" h="1230630">
                <a:moveTo>
                  <a:pt x="1127760" y="109728"/>
                </a:moveTo>
                <a:lnTo>
                  <a:pt x="1118616" y="112014"/>
                </a:lnTo>
                <a:lnTo>
                  <a:pt x="1124424" y="116115"/>
                </a:lnTo>
                <a:lnTo>
                  <a:pt x="1127760" y="109728"/>
                </a:lnTo>
                <a:close/>
              </a:path>
              <a:path w="2505075" h="1230630">
                <a:moveTo>
                  <a:pt x="1124424" y="116115"/>
                </a:moveTo>
                <a:lnTo>
                  <a:pt x="1118616" y="112014"/>
                </a:lnTo>
                <a:lnTo>
                  <a:pt x="1118616" y="127241"/>
                </a:lnTo>
                <a:lnTo>
                  <a:pt x="1124424" y="116115"/>
                </a:lnTo>
                <a:close/>
              </a:path>
              <a:path w="2505075" h="1230630">
                <a:moveTo>
                  <a:pt x="1127760" y="118470"/>
                </a:moveTo>
                <a:lnTo>
                  <a:pt x="1127760" y="109728"/>
                </a:lnTo>
                <a:lnTo>
                  <a:pt x="1124424" y="116115"/>
                </a:lnTo>
                <a:lnTo>
                  <a:pt x="1127760" y="118470"/>
                </a:lnTo>
                <a:close/>
              </a:path>
              <a:path w="2505075" h="1230630">
                <a:moveTo>
                  <a:pt x="1143762" y="985266"/>
                </a:moveTo>
                <a:lnTo>
                  <a:pt x="1136904" y="986790"/>
                </a:lnTo>
                <a:lnTo>
                  <a:pt x="1140641" y="988369"/>
                </a:lnTo>
                <a:lnTo>
                  <a:pt x="1143762" y="985266"/>
                </a:lnTo>
                <a:close/>
              </a:path>
              <a:path w="2505075" h="1230630">
                <a:moveTo>
                  <a:pt x="1140641" y="988369"/>
                </a:moveTo>
                <a:lnTo>
                  <a:pt x="1136904" y="986790"/>
                </a:lnTo>
                <a:lnTo>
                  <a:pt x="1136904" y="992085"/>
                </a:lnTo>
                <a:lnTo>
                  <a:pt x="1140641" y="988369"/>
                </a:lnTo>
                <a:close/>
              </a:path>
              <a:path w="2505075" h="1230630">
                <a:moveTo>
                  <a:pt x="1143762" y="989688"/>
                </a:moveTo>
                <a:lnTo>
                  <a:pt x="1143762" y="985266"/>
                </a:lnTo>
                <a:lnTo>
                  <a:pt x="1140641" y="988369"/>
                </a:lnTo>
                <a:lnTo>
                  <a:pt x="1143762" y="989688"/>
                </a:lnTo>
                <a:close/>
              </a:path>
              <a:path w="2505075" h="1230630">
                <a:moveTo>
                  <a:pt x="1322070" y="240030"/>
                </a:moveTo>
                <a:lnTo>
                  <a:pt x="1318774" y="237704"/>
                </a:lnTo>
                <a:lnTo>
                  <a:pt x="1315212" y="240030"/>
                </a:lnTo>
                <a:lnTo>
                  <a:pt x="1322070" y="240030"/>
                </a:lnTo>
                <a:close/>
              </a:path>
              <a:path w="2505075" h="1230630">
                <a:moveTo>
                  <a:pt x="1322070" y="250497"/>
                </a:moveTo>
                <a:lnTo>
                  <a:pt x="1322070" y="240030"/>
                </a:lnTo>
                <a:lnTo>
                  <a:pt x="1315212" y="240030"/>
                </a:lnTo>
                <a:lnTo>
                  <a:pt x="1315212" y="250832"/>
                </a:lnTo>
                <a:lnTo>
                  <a:pt x="1318260" y="252984"/>
                </a:lnTo>
                <a:lnTo>
                  <a:pt x="1322070" y="250497"/>
                </a:lnTo>
                <a:close/>
              </a:path>
              <a:path w="2505075" h="1230630">
                <a:moveTo>
                  <a:pt x="1700450" y="0"/>
                </a:moveTo>
                <a:lnTo>
                  <a:pt x="1682871" y="0"/>
                </a:lnTo>
                <a:lnTo>
                  <a:pt x="1318774" y="237704"/>
                </a:lnTo>
                <a:lnTo>
                  <a:pt x="1322070" y="240030"/>
                </a:lnTo>
                <a:lnTo>
                  <a:pt x="1322070" y="250497"/>
                </a:lnTo>
                <a:lnTo>
                  <a:pt x="1686692" y="12541"/>
                </a:lnTo>
                <a:lnTo>
                  <a:pt x="1687830" y="0"/>
                </a:lnTo>
                <a:lnTo>
                  <a:pt x="1697736" y="5334"/>
                </a:lnTo>
                <a:lnTo>
                  <a:pt x="1697736" y="30194"/>
                </a:lnTo>
                <a:lnTo>
                  <a:pt x="1700450" y="0"/>
                </a:lnTo>
                <a:close/>
              </a:path>
              <a:path w="2505075" h="1230630">
                <a:moveTo>
                  <a:pt x="1338072" y="1057656"/>
                </a:moveTo>
                <a:lnTo>
                  <a:pt x="1332160" y="1055161"/>
                </a:lnTo>
                <a:lnTo>
                  <a:pt x="1329690" y="1061466"/>
                </a:lnTo>
                <a:lnTo>
                  <a:pt x="1338072" y="1057656"/>
                </a:lnTo>
                <a:close/>
              </a:path>
              <a:path w="2505075" h="1230630">
                <a:moveTo>
                  <a:pt x="1338072" y="1071812"/>
                </a:moveTo>
                <a:lnTo>
                  <a:pt x="1338072" y="1057656"/>
                </a:lnTo>
                <a:lnTo>
                  <a:pt x="1329690" y="1061466"/>
                </a:lnTo>
                <a:lnTo>
                  <a:pt x="1329690" y="1068269"/>
                </a:lnTo>
                <a:lnTo>
                  <a:pt x="1338072" y="1071812"/>
                </a:lnTo>
                <a:close/>
              </a:path>
              <a:path w="2505075" h="1230630">
                <a:moveTo>
                  <a:pt x="1712976" y="988050"/>
                </a:moveTo>
                <a:lnTo>
                  <a:pt x="1712976" y="974598"/>
                </a:lnTo>
                <a:lnTo>
                  <a:pt x="1705356" y="982218"/>
                </a:lnTo>
                <a:lnTo>
                  <a:pt x="1703340" y="972096"/>
                </a:lnTo>
                <a:lnTo>
                  <a:pt x="1395984" y="892302"/>
                </a:lnTo>
                <a:lnTo>
                  <a:pt x="1332160" y="1055161"/>
                </a:lnTo>
                <a:lnTo>
                  <a:pt x="1338072" y="1057656"/>
                </a:lnTo>
                <a:lnTo>
                  <a:pt x="1338072" y="1071812"/>
                </a:lnTo>
                <a:lnTo>
                  <a:pt x="1338834" y="1072134"/>
                </a:lnTo>
                <a:lnTo>
                  <a:pt x="1398270" y="921518"/>
                </a:lnTo>
                <a:lnTo>
                  <a:pt x="1398270" y="906018"/>
                </a:lnTo>
                <a:lnTo>
                  <a:pt x="1405890" y="902208"/>
                </a:lnTo>
                <a:lnTo>
                  <a:pt x="1405890" y="908004"/>
                </a:lnTo>
                <a:lnTo>
                  <a:pt x="1712976" y="988050"/>
                </a:lnTo>
                <a:close/>
              </a:path>
              <a:path w="2505075" h="1230630">
                <a:moveTo>
                  <a:pt x="1405890" y="902208"/>
                </a:moveTo>
                <a:lnTo>
                  <a:pt x="1398270" y="906018"/>
                </a:lnTo>
                <a:lnTo>
                  <a:pt x="1403816" y="907463"/>
                </a:lnTo>
                <a:lnTo>
                  <a:pt x="1405890" y="902208"/>
                </a:lnTo>
                <a:close/>
              </a:path>
              <a:path w="2505075" h="1230630">
                <a:moveTo>
                  <a:pt x="1403816" y="907463"/>
                </a:moveTo>
                <a:lnTo>
                  <a:pt x="1398270" y="906018"/>
                </a:lnTo>
                <a:lnTo>
                  <a:pt x="1398270" y="921518"/>
                </a:lnTo>
                <a:lnTo>
                  <a:pt x="1403816" y="907463"/>
                </a:lnTo>
                <a:close/>
              </a:path>
              <a:path w="2505075" h="1230630">
                <a:moveTo>
                  <a:pt x="1405890" y="908004"/>
                </a:moveTo>
                <a:lnTo>
                  <a:pt x="1405890" y="902208"/>
                </a:lnTo>
                <a:lnTo>
                  <a:pt x="1403816" y="907463"/>
                </a:lnTo>
                <a:lnTo>
                  <a:pt x="1405890" y="908004"/>
                </a:lnTo>
                <a:close/>
              </a:path>
              <a:path w="2505075" h="1230630">
                <a:moveTo>
                  <a:pt x="1697736" y="30194"/>
                </a:moveTo>
                <a:lnTo>
                  <a:pt x="1697736" y="5334"/>
                </a:lnTo>
                <a:lnTo>
                  <a:pt x="1686692" y="12541"/>
                </a:lnTo>
                <a:lnTo>
                  <a:pt x="1657350" y="336042"/>
                </a:lnTo>
                <a:lnTo>
                  <a:pt x="1661922" y="334327"/>
                </a:lnTo>
                <a:lnTo>
                  <a:pt x="1661922" y="320802"/>
                </a:lnTo>
                <a:lnTo>
                  <a:pt x="1671950" y="317052"/>
                </a:lnTo>
                <a:lnTo>
                  <a:pt x="1697736" y="30194"/>
                </a:lnTo>
                <a:close/>
              </a:path>
              <a:path w="2505075" h="1230630">
                <a:moveTo>
                  <a:pt x="1671950" y="317052"/>
                </a:moveTo>
                <a:lnTo>
                  <a:pt x="1661922" y="320802"/>
                </a:lnTo>
                <a:lnTo>
                  <a:pt x="1671066" y="326898"/>
                </a:lnTo>
                <a:lnTo>
                  <a:pt x="1671950" y="317052"/>
                </a:lnTo>
                <a:close/>
              </a:path>
              <a:path w="2505075" h="1230630">
                <a:moveTo>
                  <a:pt x="2081784" y="163830"/>
                </a:moveTo>
                <a:lnTo>
                  <a:pt x="1671950" y="317052"/>
                </a:lnTo>
                <a:lnTo>
                  <a:pt x="1671066" y="326898"/>
                </a:lnTo>
                <a:lnTo>
                  <a:pt x="1661922" y="320802"/>
                </a:lnTo>
                <a:lnTo>
                  <a:pt x="1661922" y="334327"/>
                </a:lnTo>
                <a:lnTo>
                  <a:pt x="2033821" y="194865"/>
                </a:lnTo>
                <a:lnTo>
                  <a:pt x="2052828" y="175260"/>
                </a:lnTo>
                <a:lnTo>
                  <a:pt x="2059686" y="185166"/>
                </a:lnTo>
                <a:lnTo>
                  <a:pt x="2059686" y="186590"/>
                </a:lnTo>
                <a:lnTo>
                  <a:pt x="2081784" y="163830"/>
                </a:lnTo>
                <a:close/>
              </a:path>
              <a:path w="2505075" h="1230630">
                <a:moveTo>
                  <a:pt x="2156460" y="889053"/>
                </a:moveTo>
                <a:lnTo>
                  <a:pt x="2156460" y="876300"/>
                </a:lnTo>
                <a:lnTo>
                  <a:pt x="2151888" y="887730"/>
                </a:lnTo>
                <a:lnTo>
                  <a:pt x="2128260" y="872019"/>
                </a:lnTo>
                <a:lnTo>
                  <a:pt x="1669542" y="802386"/>
                </a:lnTo>
                <a:lnTo>
                  <a:pt x="1676400" y="836822"/>
                </a:lnTo>
                <a:lnTo>
                  <a:pt x="1676400" y="816864"/>
                </a:lnTo>
                <a:lnTo>
                  <a:pt x="1684020" y="809244"/>
                </a:lnTo>
                <a:lnTo>
                  <a:pt x="1685811" y="818279"/>
                </a:lnTo>
                <a:lnTo>
                  <a:pt x="2156460" y="889053"/>
                </a:lnTo>
                <a:close/>
              </a:path>
              <a:path w="2505075" h="1230630">
                <a:moveTo>
                  <a:pt x="1685811" y="818279"/>
                </a:moveTo>
                <a:lnTo>
                  <a:pt x="1684020" y="809244"/>
                </a:lnTo>
                <a:lnTo>
                  <a:pt x="1676400" y="816864"/>
                </a:lnTo>
                <a:lnTo>
                  <a:pt x="1685811" y="818279"/>
                </a:lnTo>
                <a:close/>
              </a:path>
              <a:path w="2505075" h="1230630">
                <a:moveTo>
                  <a:pt x="1719834" y="989838"/>
                </a:moveTo>
                <a:lnTo>
                  <a:pt x="1685811" y="818279"/>
                </a:lnTo>
                <a:lnTo>
                  <a:pt x="1676400" y="816864"/>
                </a:lnTo>
                <a:lnTo>
                  <a:pt x="1676400" y="836822"/>
                </a:lnTo>
                <a:lnTo>
                  <a:pt x="1703340" y="972096"/>
                </a:lnTo>
                <a:lnTo>
                  <a:pt x="1712976" y="974598"/>
                </a:lnTo>
                <a:lnTo>
                  <a:pt x="1712976" y="988050"/>
                </a:lnTo>
                <a:lnTo>
                  <a:pt x="1719834" y="989838"/>
                </a:lnTo>
                <a:close/>
              </a:path>
              <a:path w="2505075" h="1230630">
                <a:moveTo>
                  <a:pt x="1697736" y="5334"/>
                </a:moveTo>
                <a:lnTo>
                  <a:pt x="1687830" y="0"/>
                </a:lnTo>
                <a:lnTo>
                  <a:pt x="1686692" y="12541"/>
                </a:lnTo>
                <a:lnTo>
                  <a:pt x="1697736" y="5334"/>
                </a:lnTo>
                <a:close/>
              </a:path>
              <a:path w="2505075" h="1230630">
                <a:moveTo>
                  <a:pt x="1712976" y="974598"/>
                </a:moveTo>
                <a:lnTo>
                  <a:pt x="1703340" y="972096"/>
                </a:lnTo>
                <a:lnTo>
                  <a:pt x="1705356" y="982218"/>
                </a:lnTo>
                <a:lnTo>
                  <a:pt x="1712976" y="974598"/>
                </a:lnTo>
                <a:close/>
              </a:path>
              <a:path w="2505075" h="1230630">
                <a:moveTo>
                  <a:pt x="2085594" y="644390"/>
                </a:moveTo>
                <a:lnTo>
                  <a:pt x="2085594" y="631698"/>
                </a:lnTo>
                <a:lnTo>
                  <a:pt x="2083308" y="642366"/>
                </a:lnTo>
                <a:lnTo>
                  <a:pt x="2073242" y="635014"/>
                </a:lnTo>
                <a:lnTo>
                  <a:pt x="1858518" y="692658"/>
                </a:lnTo>
                <a:lnTo>
                  <a:pt x="1875282" y="703805"/>
                </a:lnTo>
                <a:lnTo>
                  <a:pt x="1875282" y="701040"/>
                </a:lnTo>
                <a:lnTo>
                  <a:pt x="1877568" y="689610"/>
                </a:lnTo>
                <a:lnTo>
                  <a:pt x="1889131" y="697309"/>
                </a:lnTo>
                <a:lnTo>
                  <a:pt x="2085594" y="644390"/>
                </a:lnTo>
                <a:close/>
              </a:path>
              <a:path w="2505075" h="1230630">
                <a:moveTo>
                  <a:pt x="2059686" y="186590"/>
                </a:moveTo>
                <a:lnTo>
                  <a:pt x="2059686" y="185166"/>
                </a:lnTo>
                <a:lnTo>
                  <a:pt x="2033821" y="194865"/>
                </a:lnTo>
                <a:lnTo>
                  <a:pt x="1859280" y="374904"/>
                </a:lnTo>
                <a:lnTo>
                  <a:pt x="1873758" y="375068"/>
                </a:lnTo>
                <a:lnTo>
                  <a:pt x="1873758" y="362712"/>
                </a:lnTo>
                <a:lnTo>
                  <a:pt x="1888531" y="362872"/>
                </a:lnTo>
                <a:lnTo>
                  <a:pt x="2059686" y="186590"/>
                </a:lnTo>
                <a:close/>
              </a:path>
              <a:path w="2505075" h="1230630">
                <a:moveTo>
                  <a:pt x="1888531" y="362872"/>
                </a:moveTo>
                <a:lnTo>
                  <a:pt x="1873758" y="362712"/>
                </a:lnTo>
                <a:lnTo>
                  <a:pt x="1878330" y="373380"/>
                </a:lnTo>
                <a:lnTo>
                  <a:pt x="1888531" y="362872"/>
                </a:lnTo>
                <a:close/>
              </a:path>
              <a:path w="2505075" h="1230630">
                <a:moveTo>
                  <a:pt x="2504694" y="369570"/>
                </a:moveTo>
                <a:lnTo>
                  <a:pt x="1888531" y="362872"/>
                </a:lnTo>
                <a:lnTo>
                  <a:pt x="1878330" y="373380"/>
                </a:lnTo>
                <a:lnTo>
                  <a:pt x="1873758" y="362712"/>
                </a:lnTo>
                <a:lnTo>
                  <a:pt x="1873758" y="375068"/>
                </a:lnTo>
                <a:lnTo>
                  <a:pt x="2421978" y="381298"/>
                </a:lnTo>
                <a:lnTo>
                  <a:pt x="2461260" y="369570"/>
                </a:lnTo>
                <a:lnTo>
                  <a:pt x="2462784" y="381762"/>
                </a:lnTo>
                <a:lnTo>
                  <a:pt x="2462784" y="382097"/>
                </a:lnTo>
                <a:lnTo>
                  <a:pt x="2504694" y="369570"/>
                </a:lnTo>
                <a:close/>
              </a:path>
              <a:path w="2505075" h="1230630">
                <a:moveTo>
                  <a:pt x="1889131" y="697309"/>
                </a:moveTo>
                <a:lnTo>
                  <a:pt x="1877568" y="689610"/>
                </a:lnTo>
                <a:lnTo>
                  <a:pt x="1875282" y="701040"/>
                </a:lnTo>
                <a:lnTo>
                  <a:pt x="1889131" y="697309"/>
                </a:lnTo>
                <a:close/>
              </a:path>
              <a:path w="2505075" h="1230630">
                <a:moveTo>
                  <a:pt x="2183130" y="893064"/>
                </a:moveTo>
                <a:lnTo>
                  <a:pt x="1889131" y="697309"/>
                </a:lnTo>
                <a:lnTo>
                  <a:pt x="1875282" y="701040"/>
                </a:lnTo>
                <a:lnTo>
                  <a:pt x="1875282" y="703805"/>
                </a:lnTo>
                <a:lnTo>
                  <a:pt x="2128260" y="872019"/>
                </a:lnTo>
                <a:lnTo>
                  <a:pt x="2156460" y="876300"/>
                </a:lnTo>
                <a:lnTo>
                  <a:pt x="2156460" y="889053"/>
                </a:lnTo>
                <a:lnTo>
                  <a:pt x="2183130" y="893064"/>
                </a:lnTo>
                <a:close/>
              </a:path>
              <a:path w="2505075" h="1230630">
                <a:moveTo>
                  <a:pt x="2462784" y="382097"/>
                </a:moveTo>
                <a:lnTo>
                  <a:pt x="2462784" y="381762"/>
                </a:lnTo>
                <a:lnTo>
                  <a:pt x="2421978" y="381298"/>
                </a:lnTo>
                <a:lnTo>
                  <a:pt x="1927860" y="528828"/>
                </a:lnTo>
                <a:lnTo>
                  <a:pt x="1943862" y="540516"/>
                </a:lnTo>
                <a:lnTo>
                  <a:pt x="1943862" y="537210"/>
                </a:lnTo>
                <a:lnTo>
                  <a:pt x="1946148" y="525780"/>
                </a:lnTo>
                <a:lnTo>
                  <a:pt x="1956539" y="533420"/>
                </a:lnTo>
                <a:lnTo>
                  <a:pt x="2462784" y="382097"/>
                </a:lnTo>
                <a:close/>
              </a:path>
              <a:path w="2505075" h="1230630">
                <a:moveTo>
                  <a:pt x="1956539" y="533420"/>
                </a:moveTo>
                <a:lnTo>
                  <a:pt x="1946148" y="525780"/>
                </a:lnTo>
                <a:lnTo>
                  <a:pt x="1943862" y="537210"/>
                </a:lnTo>
                <a:lnTo>
                  <a:pt x="1956539" y="533420"/>
                </a:lnTo>
                <a:close/>
              </a:path>
              <a:path w="2505075" h="1230630">
                <a:moveTo>
                  <a:pt x="2101596" y="640080"/>
                </a:moveTo>
                <a:lnTo>
                  <a:pt x="1956539" y="533420"/>
                </a:lnTo>
                <a:lnTo>
                  <a:pt x="1943862" y="537210"/>
                </a:lnTo>
                <a:lnTo>
                  <a:pt x="1943862" y="540516"/>
                </a:lnTo>
                <a:lnTo>
                  <a:pt x="2073242" y="635014"/>
                </a:lnTo>
                <a:lnTo>
                  <a:pt x="2085594" y="631698"/>
                </a:lnTo>
                <a:lnTo>
                  <a:pt x="2085594" y="644390"/>
                </a:lnTo>
                <a:lnTo>
                  <a:pt x="2101596" y="640080"/>
                </a:lnTo>
                <a:close/>
              </a:path>
              <a:path w="2505075" h="1230630">
                <a:moveTo>
                  <a:pt x="2059686" y="185166"/>
                </a:moveTo>
                <a:lnTo>
                  <a:pt x="2052828" y="175260"/>
                </a:lnTo>
                <a:lnTo>
                  <a:pt x="2033821" y="194865"/>
                </a:lnTo>
                <a:lnTo>
                  <a:pt x="2059686" y="185166"/>
                </a:lnTo>
                <a:close/>
              </a:path>
              <a:path w="2505075" h="1230630">
                <a:moveTo>
                  <a:pt x="2085594" y="631698"/>
                </a:moveTo>
                <a:lnTo>
                  <a:pt x="2073242" y="635014"/>
                </a:lnTo>
                <a:lnTo>
                  <a:pt x="2083308" y="642366"/>
                </a:lnTo>
                <a:lnTo>
                  <a:pt x="2085594" y="631698"/>
                </a:lnTo>
                <a:close/>
              </a:path>
              <a:path w="2505075" h="1230630">
                <a:moveTo>
                  <a:pt x="2156460" y="876300"/>
                </a:moveTo>
                <a:lnTo>
                  <a:pt x="2128260" y="872019"/>
                </a:lnTo>
                <a:lnTo>
                  <a:pt x="2151888" y="887730"/>
                </a:lnTo>
                <a:lnTo>
                  <a:pt x="2156460" y="876300"/>
                </a:lnTo>
                <a:close/>
              </a:path>
              <a:path w="2505075" h="1230630">
                <a:moveTo>
                  <a:pt x="2462784" y="381762"/>
                </a:moveTo>
                <a:lnTo>
                  <a:pt x="2461260" y="369570"/>
                </a:lnTo>
                <a:lnTo>
                  <a:pt x="2421978" y="381298"/>
                </a:lnTo>
                <a:lnTo>
                  <a:pt x="2462784" y="3817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98740" y="869695"/>
            <a:ext cx="8502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ahoma"/>
                <a:cs typeface="Tahoma"/>
              </a:rPr>
              <a:t>Don’t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5720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21739" y="3898646"/>
            <a:ext cx="7046595" cy="2219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6235" algn="l"/>
              </a:tabLst>
            </a:pPr>
            <a:r>
              <a:rPr dirty="0" sz="3600" spc="395" b="1">
                <a:solidFill>
                  <a:srgbClr val="FF339A"/>
                </a:solidFill>
                <a:latin typeface="Times New Roman"/>
                <a:cs typeface="Times New Roman"/>
              </a:rPr>
              <a:t>To</a:t>
            </a:r>
            <a:r>
              <a:rPr dirty="0" sz="3600" spc="-15" b="1">
                <a:solidFill>
                  <a:srgbClr val="FF339A"/>
                </a:solidFill>
                <a:latin typeface="Times New Roman"/>
                <a:cs typeface="Times New Roman"/>
              </a:rPr>
              <a:t> </a:t>
            </a:r>
            <a:r>
              <a:rPr dirty="0" sz="3600" spc="455" b="1">
                <a:solidFill>
                  <a:srgbClr val="FF339A"/>
                </a:solidFill>
                <a:latin typeface="Times New Roman"/>
                <a:cs typeface="Times New Roman"/>
              </a:rPr>
              <a:t>make</a:t>
            </a:r>
            <a:r>
              <a:rPr dirty="0" sz="3600" spc="-10" b="1">
                <a:solidFill>
                  <a:srgbClr val="FF339A"/>
                </a:solidFill>
                <a:latin typeface="Times New Roman"/>
                <a:cs typeface="Times New Roman"/>
              </a:rPr>
              <a:t> </a:t>
            </a:r>
            <a:r>
              <a:rPr dirty="0" sz="3600" spc="695" b="1">
                <a:solidFill>
                  <a:srgbClr val="FF339A"/>
                </a:solidFill>
                <a:latin typeface="Times New Roman"/>
                <a:cs typeface="Times New Roman"/>
              </a:rPr>
              <a:t>a</a:t>
            </a:r>
            <a:r>
              <a:rPr dirty="0" sz="3600" spc="-10" b="1">
                <a:solidFill>
                  <a:srgbClr val="FF339A"/>
                </a:solidFill>
                <a:latin typeface="Times New Roman"/>
                <a:cs typeface="Times New Roman"/>
              </a:rPr>
              <a:t> </a:t>
            </a:r>
            <a:r>
              <a:rPr dirty="0" sz="3600" spc="630" b="1">
                <a:solidFill>
                  <a:srgbClr val="FF339A"/>
                </a:solidFill>
                <a:latin typeface="Times New Roman"/>
                <a:cs typeface="Times New Roman"/>
              </a:rPr>
              <a:t>slide</a:t>
            </a:r>
            <a:r>
              <a:rPr dirty="0" sz="3600" spc="-10" b="1">
                <a:solidFill>
                  <a:srgbClr val="FF339A"/>
                </a:solidFill>
                <a:latin typeface="Times New Roman"/>
                <a:cs typeface="Times New Roman"/>
              </a:rPr>
              <a:t> </a:t>
            </a:r>
            <a:r>
              <a:rPr dirty="0" sz="3600" spc="710" b="1">
                <a:solidFill>
                  <a:srgbClr val="FF339A"/>
                </a:solidFill>
                <a:latin typeface="Times New Roman"/>
                <a:cs typeface="Times New Roman"/>
              </a:rPr>
              <a:t>stand</a:t>
            </a:r>
            <a:r>
              <a:rPr dirty="0" sz="3600" spc="-10" b="1">
                <a:solidFill>
                  <a:srgbClr val="FF339A"/>
                </a:solidFill>
                <a:latin typeface="Times New Roman"/>
                <a:cs typeface="Times New Roman"/>
              </a:rPr>
              <a:t> </a:t>
            </a:r>
            <a:r>
              <a:rPr dirty="0" sz="3600" spc="575" b="1">
                <a:solidFill>
                  <a:srgbClr val="FF339A"/>
                </a:solidFill>
                <a:latin typeface="Times New Roman"/>
                <a:cs typeface="Times New Roman"/>
              </a:rPr>
              <a:t>out,  </a:t>
            </a:r>
            <a:r>
              <a:rPr dirty="0" sz="3600" spc="730" b="1">
                <a:solidFill>
                  <a:srgbClr val="FF339A"/>
                </a:solidFill>
                <a:latin typeface="Times New Roman"/>
                <a:cs typeface="Times New Roman"/>
              </a:rPr>
              <a:t>change </a:t>
            </a:r>
            <a:r>
              <a:rPr dirty="0" sz="3600" spc="720" b="1">
                <a:solidFill>
                  <a:srgbClr val="FF339A"/>
                </a:solidFill>
                <a:latin typeface="Times New Roman"/>
                <a:cs typeface="Times New Roman"/>
              </a:rPr>
              <a:t>the </a:t>
            </a:r>
            <a:r>
              <a:rPr dirty="0" sz="3600" spc="690" b="1">
                <a:solidFill>
                  <a:srgbClr val="FF339A"/>
                </a:solidFill>
                <a:latin typeface="Times New Roman"/>
                <a:cs typeface="Times New Roman"/>
              </a:rPr>
              <a:t>font,  </a:t>
            </a:r>
            <a:r>
              <a:rPr dirty="0" sz="3600" spc="615" b="1">
                <a:solidFill>
                  <a:srgbClr val="FF339A"/>
                </a:solidFill>
                <a:latin typeface="Times New Roman"/>
                <a:cs typeface="Times New Roman"/>
              </a:rPr>
              <a:t>background, </a:t>
            </a:r>
            <a:r>
              <a:rPr dirty="0" sz="3600" spc="819" b="1">
                <a:solidFill>
                  <a:srgbClr val="FF339A"/>
                </a:solidFill>
                <a:latin typeface="Times New Roman"/>
                <a:cs typeface="Times New Roman"/>
              </a:rPr>
              <a:t>or </a:t>
            </a:r>
            <a:r>
              <a:rPr dirty="0" sz="3600" spc="585" b="1">
                <a:solidFill>
                  <a:srgbClr val="FF339A"/>
                </a:solidFill>
                <a:latin typeface="Times New Roman"/>
                <a:cs typeface="Times New Roman"/>
              </a:rPr>
              <a:t>add  </a:t>
            </a:r>
            <a:r>
              <a:rPr dirty="0" sz="3600" spc="450" b="1">
                <a:solidFill>
                  <a:srgbClr val="FF339A"/>
                </a:solidFill>
                <a:latin typeface="Times New Roman"/>
                <a:cs typeface="Times New Roman"/>
              </a:rPr>
              <a:t>animation.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48027" y="1275588"/>
            <a:ext cx="6486906" cy="1977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9623" y="1231645"/>
            <a:ext cx="5210175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800" spc="-5"/>
              <a:t>Limit </a:t>
            </a:r>
            <a:r>
              <a:rPr dirty="0" sz="4800"/>
              <a:t>Animation</a:t>
            </a:r>
            <a:r>
              <a:rPr dirty="0" sz="4800" spc="-740"/>
              <a:t> </a:t>
            </a:r>
            <a:r>
              <a:rPr dirty="0" baseline="-1666" sz="7500" spc="-7"/>
              <a:t>!</a:t>
            </a:r>
            <a:endParaRPr baseline="-1666" sz="7500"/>
          </a:p>
        </p:txBody>
      </p:sp>
      <p:sp>
        <p:nvSpPr>
          <p:cNvPr id="3" name="object 3"/>
          <p:cNvSpPr/>
          <p:nvPr/>
        </p:nvSpPr>
        <p:spPr>
          <a:xfrm>
            <a:off x="6362581" y="4343400"/>
            <a:ext cx="3226426" cy="2753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10400" y="5105400"/>
            <a:ext cx="2590800" cy="2209800"/>
          </a:xfrm>
          <a:custGeom>
            <a:avLst/>
            <a:gdLst/>
            <a:ahLst/>
            <a:cxnLst/>
            <a:rect l="l" t="t" r="r" b="b"/>
            <a:pathLst>
              <a:path w="2590800" h="2209800">
                <a:moveTo>
                  <a:pt x="514350" y="1855782"/>
                </a:moveTo>
                <a:lnTo>
                  <a:pt x="514350" y="1186433"/>
                </a:lnTo>
                <a:lnTo>
                  <a:pt x="0" y="1317497"/>
                </a:lnTo>
                <a:lnTo>
                  <a:pt x="435102" y="1572767"/>
                </a:lnTo>
                <a:lnTo>
                  <a:pt x="435102" y="1848553"/>
                </a:lnTo>
                <a:lnTo>
                  <a:pt x="514350" y="1855782"/>
                </a:lnTo>
                <a:close/>
              </a:path>
              <a:path w="2590800" h="2209800">
                <a:moveTo>
                  <a:pt x="701802" y="2147837"/>
                </a:moveTo>
                <a:lnTo>
                  <a:pt x="701802" y="800099"/>
                </a:lnTo>
                <a:lnTo>
                  <a:pt x="153162" y="846581"/>
                </a:lnTo>
                <a:lnTo>
                  <a:pt x="514350" y="1186433"/>
                </a:lnTo>
                <a:lnTo>
                  <a:pt x="514350" y="1855782"/>
                </a:lnTo>
                <a:lnTo>
                  <a:pt x="627888" y="1866137"/>
                </a:lnTo>
                <a:lnTo>
                  <a:pt x="642366" y="2209799"/>
                </a:lnTo>
                <a:lnTo>
                  <a:pt x="701802" y="2147837"/>
                </a:lnTo>
                <a:close/>
              </a:path>
              <a:path w="2590800" h="2209800">
                <a:moveTo>
                  <a:pt x="435102" y="1848553"/>
                </a:moveTo>
                <a:lnTo>
                  <a:pt x="435102" y="1572767"/>
                </a:lnTo>
                <a:lnTo>
                  <a:pt x="168402" y="1824227"/>
                </a:lnTo>
                <a:lnTo>
                  <a:pt x="435102" y="1848553"/>
                </a:lnTo>
                <a:close/>
              </a:path>
              <a:path w="2590800" h="2209800">
                <a:moveTo>
                  <a:pt x="1930908" y="0"/>
                </a:moveTo>
                <a:lnTo>
                  <a:pt x="1496568" y="444245"/>
                </a:lnTo>
                <a:lnTo>
                  <a:pt x="1269492" y="193547"/>
                </a:lnTo>
                <a:lnTo>
                  <a:pt x="1116330" y="653033"/>
                </a:lnTo>
                <a:lnTo>
                  <a:pt x="588264" y="371093"/>
                </a:lnTo>
                <a:lnTo>
                  <a:pt x="701802" y="800099"/>
                </a:lnTo>
                <a:lnTo>
                  <a:pt x="701802" y="2147837"/>
                </a:lnTo>
                <a:lnTo>
                  <a:pt x="982980" y="1854707"/>
                </a:lnTo>
                <a:lnTo>
                  <a:pt x="1136142" y="2017013"/>
                </a:lnTo>
                <a:lnTo>
                  <a:pt x="1289304" y="1777745"/>
                </a:lnTo>
                <a:lnTo>
                  <a:pt x="1516380" y="1927859"/>
                </a:lnTo>
                <a:lnTo>
                  <a:pt x="1590294" y="1630679"/>
                </a:lnTo>
                <a:lnTo>
                  <a:pt x="1896618" y="1755670"/>
                </a:lnTo>
                <a:lnTo>
                  <a:pt x="1896618" y="591311"/>
                </a:lnTo>
                <a:lnTo>
                  <a:pt x="1930908" y="0"/>
                </a:lnTo>
                <a:close/>
              </a:path>
              <a:path w="2590800" h="2209800">
                <a:moveTo>
                  <a:pt x="2350770" y="324611"/>
                </a:moveTo>
                <a:lnTo>
                  <a:pt x="1896618" y="591311"/>
                </a:lnTo>
                <a:lnTo>
                  <a:pt x="1896618" y="1755670"/>
                </a:lnTo>
                <a:lnTo>
                  <a:pt x="1911096" y="1761578"/>
                </a:lnTo>
                <a:lnTo>
                  <a:pt x="1911096" y="1468373"/>
                </a:lnTo>
                <a:lnTo>
                  <a:pt x="2138172" y="1522171"/>
                </a:lnTo>
                <a:lnTo>
                  <a:pt x="2138172" y="668273"/>
                </a:lnTo>
                <a:lnTo>
                  <a:pt x="2350770" y="324611"/>
                </a:lnTo>
                <a:close/>
              </a:path>
              <a:path w="2590800" h="2209800">
                <a:moveTo>
                  <a:pt x="1950720" y="1777745"/>
                </a:moveTo>
                <a:lnTo>
                  <a:pt x="1911096" y="1468373"/>
                </a:lnTo>
                <a:lnTo>
                  <a:pt x="1911096" y="1761578"/>
                </a:lnTo>
                <a:lnTo>
                  <a:pt x="1950720" y="1777745"/>
                </a:lnTo>
                <a:close/>
              </a:path>
              <a:path w="2590800" h="2209800">
                <a:moveTo>
                  <a:pt x="2590799" y="787531"/>
                </a:moveTo>
                <a:lnTo>
                  <a:pt x="2590799" y="676374"/>
                </a:lnTo>
                <a:lnTo>
                  <a:pt x="2138172" y="668273"/>
                </a:lnTo>
                <a:lnTo>
                  <a:pt x="2138172" y="1259585"/>
                </a:lnTo>
                <a:lnTo>
                  <a:pt x="2217420" y="1226076"/>
                </a:lnTo>
                <a:lnTo>
                  <a:pt x="2217420" y="962405"/>
                </a:lnTo>
                <a:lnTo>
                  <a:pt x="2590799" y="787531"/>
                </a:lnTo>
                <a:close/>
              </a:path>
              <a:path w="2590800" h="2209800">
                <a:moveTo>
                  <a:pt x="2464308" y="1599437"/>
                </a:moveTo>
                <a:lnTo>
                  <a:pt x="2138172" y="1259585"/>
                </a:lnTo>
                <a:lnTo>
                  <a:pt x="2138172" y="1522171"/>
                </a:lnTo>
                <a:lnTo>
                  <a:pt x="2464308" y="1599437"/>
                </a:lnTo>
                <a:close/>
              </a:path>
              <a:path w="2590800" h="2209800">
                <a:moveTo>
                  <a:pt x="2385060" y="1155191"/>
                </a:moveTo>
                <a:lnTo>
                  <a:pt x="2217420" y="962405"/>
                </a:lnTo>
                <a:lnTo>
                  <a:pt x="2217420" y="1226076"/>
                </a:lnTo>
                <a:lnTo>
                  <a:pt x="2385060" y="1155191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94397" y="5089397"/>
            <a:ext cx="2607310" cy="2226310"/>
          </a:xfrm>
          <a:custGeom>
            <a:avLst/>
            <a:gdLst/>
            <a:ahLst/>
            <a:cxnLst/>
            <a:rect l="l" t="t" r="r" b="b"/>
            <a:pathLst>
              <a:path w="2607309" h="2226309">
                <a:moveTo>
                  <a:pt x="528066" y="1209187"/>
                </a:moveTo>
                <a:lnTo>
                  <a:pt x="528066" y="1196340"/>
                </a:lnTo>
                <a:lnTo>
                  <a:pt x="525780" y="1207008"/>
                </a:lnTo>
                <a:lnTo>
                  <a:pt x="517361" y="1199073"/>
                </a:lnTo>
                <a:lnTo>
                  <a:pt x="0" y="1331214"/>
                </a:lnTo>
                <a:lnTo>
                  <a:pt x="18288" y="1341944"/>
                </a:lnTo>
                <a:lnTo>
                  <a:pt x="18288" y="1339596"/>
                </a:lnTo>
                <a:lnTo>
                  <a:pt x="19812" y="1328166"/>
                </a:lnTo>
                <a:lnTo>
                  <a:pt x="32923" y="1335852"/>
                </a:lnTo>
                <a:lnTo>
                  <a:pt x="528066" y="1209187"/>
                </a:lnTo>
                <a:close/>
              </a:path>
              <a:path w="2607309" h="2226309">
                <a:moveTo>
                  <a:pt x="32923" y="1335852"/>
                </a:moveTo>
                <a:lnTo>
                  <a:pt x="19812" y="1328166"/>
                </a:lnTo>
                <a:lnTo>
                  <a:pt x="18288" y="1339596"/>
                </a:lnTo>
                <a:lnTo>
                  <a:pt x="32923" y="1335852"/>
                </a:lnTo>
                <a:close/>
              </a:path>
              <a:path w="2607309" h="2226309">
                <a:moveTo>
                  <a:pt x="461772" y="1587246"/>
                </a:moveTo>
                <a:lnTo>
                  <a:pt x="32923" y="1335852"/>
                </a:lnTo>
                <a:lnTo>
                  <a:pt x="18288" y="1339596"/>
                </a:lnTo>
                <a:lnTo>
                  <a:pt x="18288" y="1341944"/>
                </a:lnTo>
                <a:lnTo>
                  <a:pt x="440627" y="1589745"/>
                </a:lnTo>
                <a:lnTo>
                  <a:pt x="446532" y="1584198"/>
                </a:lnTo>
                <a:lnTo>
                  <a:pt x="448056" y="1594104"/>
                </a:lnTo>
                <a:lnTo>
                  <a:pt x="448056" y="1600159"/>
                </a:lnTo>
                <a:lnTo>
                  <a:pt x="461772" y="1587246"/>
                </a:lnTo>
                <a:close/>
              </a:path>
              <a:path w="2607309" h="2226309">
                <a:moveTo>
                  <a:pt x="717042" y="822148"/>
                </a:moveTo>
                <a:lnTo>
                  <a:pt x="717042" y="810006"/>
                </a:lnTo>
                <a:lnTo>
                  <a:pt x="711708" y="817626"/>
                </a:lnTo>
                <a:lnTo>
                  <a:pt x="709848" y="810610"/>
                </a:lnTo>
                <a:lnTo>
                  <a:pt x="154686" y="857250"/>
                </a:lnTo>
                <a:lnTo>
                  <a:pt x="169926" y="871613"/>
                </a:lnTo>
                <a:lnTo>
                  <a:pt x="169926" y="868680"/>
                </a:lnTo>
                <a:lnTo>
                  <a:pt x="173736" y="858012"/>
                </a:lnTo>
                <a:lnTo>
                  <a:pt x="183806" y="867499"/>
                </a:lnTo>
                <a:lnTo>
                  <a:pt x="717042" y="822148"/>
                </a:lnTo>
                <a:close/>
              </a:path>
              <a:path w="2607309" h="2226309">
                <a:moveTo>
                  <a:pt x="448056" y="1600159"/>
                </a:moveTo>
                <a:lnTo>
                  <a:pt x="448056" y="1594104"/>
                </a:lnTo>
                <a:lnTo>
                  <a:pt x="440627" y="1589745"/>
                </a:lnTo>
                <a:lnTo>
                  <a:pt x="169164" y="1844802"/>
                </a:lnTo>
                <a:lnTo>
                  <a:pt x="184404" y="1846223"/>
                </a:lnTo>
                <a:lnTo>
                  <a:pt x="184404" y="1833372"/>
                </a:lnTo>
                <a:lnTo>
                  <a:pt x="198916" y="1834725"/>
                </a:lnTo>
                <a:lnTo>
                  <a:pt x="448056" y="1600159"/>
                </a:lnTo>
                <a:close/>
              </a:path>
              <a:path w="2607309" h="2226309">
                <a:moveTo>
                  <a:pt x="183806" y="867499"/>
                </a:moveTo>
                <a:lnTo>
                  <a:pt x="173736" y="858012"/>
                </a:lnTo>
                <a:lnTo>
                  <a:pt x="169926" y="868680"/>
                </a:lnTo>
                <a:lnTo>
                  <a:pt x="183806" y="867499"/>
                </a:lnTo>
                <a:close/>
              </a:path>
              <a:path w="2607309" h="2226309">
                <a:moveTo>
                  <a:pt x="542544" y="1205484"/>
                </a:moveTo>
                <a:lnTo>
                  <a:pt x="183806" y="867499"/>
                </a:lnTo>
                <a:lnTo>
                  <a:pt x="169926" y="868680"/>
                </a:lnTo>
                <a:lnTo>
                  <a:pt x="169926" y="871613"/>
                </a:lnTo>
                <a:lnTo>
                  <a:pt x="517361" y="1199073"/>
                </a:lnTo>
                <a:lnTo>
                  <a:pt x="528066" y="1196340"/>
                </a:lnTo>
                <a:lnTo>
                  <a:pt x="528066" y="1209187"/>
                </a:lnTo>
                <a:lnTo>
                  <a:pt x="542544" y="1205484"/>
                </a:lnTo>
                <a:close/>
              </a:path>
              <a:path w="2607309" h="2226309">
                <a:moveTo>
                  <a:pt x="198916" y="1834725"/>
                </a:moveTo>
                <a:lnTo>
                  <a:pt x="184404" y="1833372"/>
                </a:lnTo>
                <a:lnTo>
                  <a:pt x="188214" y="1844802"/>
                </a:lnTo>
                <a:lnTo>
                  <a:pt x="198916" y="1834725"/>
                </a:lnTo>
                <a:close/>
              </a:path>
              <a:path w="2607309" h="2226309">
                <a:moveTo>
                  <a:pt x="663869" y="2211473"/>
                </a:moveTo>
                <a:lnTo>
                  <a:pt x="649986" y="1876806"/>
                </a:lnTo>
                <a:lnTo>
                  <a:pt x="198916" y="1834725"/>
                </a:lnTo>
                <a:lnTo>
                  <a:pt x="188214" y="1844802"/>
                </a:lnTo>
                <a:lnTo>
                  <a:pt x="184404" y="1833372"/>
                </a:lnTo>
                <a:lnTo>
                  <a:pt x="184404" y="1846223"/>
                </a:lnTo>
                <a:lnTo>
                  <a:pt x="637032" y="1888429"/>
                </a:lnTo>
                <a:lnTo>
                  <a:pt x="637032" y="1882902"/>
                </a:lnTo>
                <a:lnTo>
                  <a:pt x="643128" y="1888998"/>
                </a:lnTo>
                <a:lnTo>
                  <a:pt x="643128" y="2026158"/>
                </a:lnTo>
                <a:lnTo>
                  <a:pt x="651623" y="2225802"/>
                </a:lnTo>
                <a:lnTo>
                  <a:pt x="653796" y="2225802"/>
                </a:lnTo>
                <a:lnTo>
                  <a:pt x="653796" y="2221992"/>
                </a:lnTo>
                <a:lnTo>
                  <a:pt x="663869" y="2211473"/>
                </a:lnTo>
                <a:close/>
              </a:path>
              <a:path w="2607309" h="2226309">
                <a:moveTo>
                  <a:pt x="448056" y="1594104"/>
                </a:moveTo>
                <a:lnTo>
                  <a:pt x="446532" y="1584198"/>
                </a:lnTo>
                <a:lnTo>
                  <a:pt x="440627" y="1589745"/>
                </a:lnTo>
                <a:lnTo>
                  <a:pt x="448056" y="1594104"/>
                </a:lnTo>
                <a:close/>
              </a:path>
              <a:path w="2607309" h="2226309">
                <a:moveTo>
                  <a:pt x="528066" y="1196340"/>
                </a:moveTo>
                <a:lnTo>
                  <a:pt x="517361" y="1199073"/>
                </a:lnTo>
                <a:lnTo>
                  <a:pt x="525780" y="1207008"/>
                </a:lnTo>
                <a:lnTo>
                  <a:pt x="528066" y="1196340"/>
                </a:lnTo>
                <a:close/>
              </a:path>
              <a:path w="2607309" h="2226309">
                <a:moveTo>
                  <a:pt x="1128688" y="660130"/>
                </a:moveTo>
                <a:lnTo>
                  <a:pt x="594360" y="374904"/>
                </a:lnTo>
                <a:lnTo>
                  <a:pt x="601218" y="400777"/>
                </a:lnTo>
                <a:lnTo>
                  <a:pt x="601218" y="393192"/>
                </a:lnTo>
                <a:lnTo>
                  <a:pt x="610362" y="385572"/>
                </a:lnTo>
                <a:lnTo>
                  <a:pt x="614199" y="400107"/>
                </a:lnTo>
                <a:lnTo>
                  <a:pt x="1126236" y="672902"/>
                </a:lnTo>
                <a:lnTo>
                  <a:pt x="1126236" y="667512"/>
                </a:lnTo>
                <a:lnTo>
                  <a:pt x="1128688" y="660130"/>
                </a:lnTo>
                <a:close/>
              </a:path>
              <a:path w="2607309" h="2226309">
                <a:moveTo>
                  <a:pt x="614199" y="400107"/>
                </a:moveTo>
                <a:lnTo>
                  <a:pt x="610362" y="385572"/>
                </a:lnTo>
                <a:lnTo>
                  <a:pt x="601218" y="393192"/>
                </a:lnTo>
                <a:lnTo>
                  <a:pt x="614199" y="400107"/>
                </a:lnTo>
                <a:close/>
              </a:path>
              <a:path w="2607309" h="2226309">
                <a:moveTo>
                  <a:pt x="725424" y="821436"/>
                </a:moveTo>
                <a:lnTo>
                  <a:pt x="614199" y="400107"/>
                </a:lnTo>
                <a:lnTo>
                  <a:pt x="601218" y="393192"/>
                </a:lnTo>
                <a:lnTo>
                  <a:pt x="601218" y="400777"/>
                </a:lnTo>
                <a:lnTo>
                  <a:pt x="709848" y="810610"/>
                </a:lnTo>
                <a:lnTo>
                  <a:pt x="717042" y="810006"/>
                </a:lnTo>
                <a:lnTo>
                  <a:pt x="717042" y="822148"/>
                </a:lnTo>
                <a:lnTo>
                  <a:pt x="725424" y="821436"/>
                </a:lnTo>
                <a:close/>
              </a:path>
              <a:path w="2607309" h="2226309">
                <a:moveTo>
                  <a:pt x="643128" y="1888998"/>
                </a:moveTo>
                <a:lnTo>
                  <a:pt x="637032" y="1882902"/>
                </a:lnTo>
                <a:lnTo>
                  <a:pt x="637268" y="1888451"/>
                </a:lnTo>
                <a:lnTo>
                  <a:pt x="643128" y="1888998"/>
                </a:lnTo>
                <a:close/>
              </a:path>
              <a:path w="2607309" h="2226309">
                <a:moveTo>
                  <a:pt x="637268" y="1888451"/>
                </a:moveTo>
                <a:lnTo>
                  <a:pt x="637032" y="1882902"/>
                </a:lnTo>
                <a:lnTo>
                  <a:pt x="637032" y="1888429"/>
                </a:lnTo>
                <a:lnTo>
                  <a:pt x="637268" y="1888451"/>
                </a:lnTo>
                <a:close/>
              </a:path>
              <a:path w="2607309" h="2226309">
                <a:moveTo>
                  <a:pt x="643128" y="2026158"/>
                </a:moveTo>
                <a:lnTo>
                  <a:pt x="643128" y="1888998"/>
                </a:lnTo>
                <a:lnTo>
                  <a:pt x="637268" y="1888451"/>
                </a:lnTo>
                <a:lnTo>
                  <a:pt x="643128" y="2026158"/>
                </a:lnTo>
                <a:close/>
              </a:path>
              <a:path w="2607309" h="2226309">
                <a:moveTo>
                  <a:pt x="664464" y="2225802"/>
                </a:moveTo>
                <a:lnTo>
                  <a:pt x="663869" y="2211473"/>
                </a:lnTo>
                <a:lnTo>
                  <a:pt x="653796" y="2221992"/>
                </a:lnTo>
                <a:lnTo>
                  <a:pt x="664464" y="2225802"/>
                </a:lnTo>
                <a:close/>
              </a:path>
              <a:path w="2607309" h="2226309">
                <a:moveTo>
                  <a:pt x="664464" y="2225802"/>
                </a:moveTo>
                <a:lnTo>
                  <a:pt x="653796" y="2221992"/>
                </a:lnTo>
                <a:lnTo>
                  <a:pt x="653796" y="2225802"/>
                </a:lnTo>
                <a:lnTo>
                  <a:pt x="664464" y="2225802"/>
                </a:lnTo>
                <a:close/>
              </a:path>
              <a:path w="2607309" h="2226309">
                <a:moveTo>
                  <a:pt x="1151094" y="2022496"/>
                </a:moveTo>
                <a:lnTo>
                  <a:pt x="998982" y="1861565"/>
                </a:lnTo>
                <a:lnTo>
                  <a:pt x="663869" y="2211473"/>
                </a:lnTo>
                <a:lnTo>
                  <a:pt x="664464" y="2225802"/>
                </a:lnTo>
                <a:lnTo>
                  <a:pt x="666908" y="2225802"/>
                </a:lnTo>
                <a:lnTo>
                  <a:pt x="994410" y="1884802"/>
                </a:lnTo>
                <a:lnTo>
                  <a:pt x="994410" y="1875282"/>
                </a:lnTo>
                <a:lnTo>
                  <a:pt x="1003554" y="1875282"/>
                </a:lnTo>
                <a:lnTo>
                  <a:pt x="1003554" y="1884953"/>
                </a:lnTo>
                <a:lnTo>
                  <a:pt x="1146810" y="2036474"/>
                </a:lnTo>
                <a:lnTo>
                  <a:pt x="1146810" y="2029206"/>
                </a:lnTo>
                <a:lnTo>
                  <a:pt x="1151094" y="2022496"/>
                </a:lnTo>
                <a:close/>
              </a:path>
              <a:path w="2607309" h="2226309">
                <a:moveTo>
                  <a:pt x="717042" y="810006"/>
                </a:moveTo>
                <a:lnTo>
                  <a:pt x="709848" y="810610"/>
                </a:lnTo>
                <a:lnTo>
                  <a:pt x="711708" y="817626"/>
                </a:lnTo>
                <a:lnTo>
                  <a:pt x="717042" y="810006"/>
                </a:lnTo>
                <a:close/>
              </a:path>
              <a:path w="2607309" h="2226309">
                <a:moveTo>
                  <a:pt x="1003554" y="1875282"/>
                </a:moveTo>
                <a:lnTo>
                  <a:pt x="994410" y="1875282"/>
                </a:lnTo>
                <a:lnTo>
                  <a:pt x="998946" y="1880079"/>
                </a:lnTo>
                <a:lnTo>
                  <a:pt x="1003554" y="1875282"/>
                </a:lnTo>
                <a:close/>
              </a:path>
              <a:path w="2607309" h="2226309">
                <a:moveTo>
                  <a:pt x="998946" y="1880079"/>
                </a:moveTo>
                <a:lnTo>
                  <a:pt x="994410" y="1875282"/>
                </a:lnTo>
                <a:lnTo>
                  <a:pt x="994410" y="1884802"/>
                </a:lnTo>
                <a:lnTo>
                  <a:pt x="998946" y="1880079"/>
                </a:lnTo>
                <a:close/>
              </a:path>
              <a:path w="2607309" h="2226309">
                <a:moveTo>
                  <a:pt x="1003554" y="1884953"/>
                </a:moveTo>
                <a:lnTo>
                  <a:pt x="1003554" y="1875282"/>
                </a:lnTo>
                <a:lnTo>
                  <a:pt x="998946" y="1880079"/>
                </a:lnTo>
                <a:lnTo>
                  <a:pt x="1003554" y="1884953"/>
                </a:lnTo>
                <a:close/>
              </a:path>
              <a:path w="2607309" h="2226309">
                <a:moveTo>
                  <a:pt x="1135380" y="663702"/>
                </a:moveTo>
                <a:lnTo>
                  <a:pt x="1128688" y="660130"/>
                </a:lnTo>
                <a:lnTo>
                  <a:pt x="1126236" y="667512"/>
                </a:lnTo>
                <a:lnTo>
                  <a:pt x="1135380" y="663702"/>
                </a:lnTo>
                <a:close/>
              </a:path>
              <a:path w="2607309" h="2226309">
                <a:moveTo>
                  <a:pt x="1135380" y="677774"/>
                </a:moveTo>
                <a:lnTo>
                  <a:pt x="1135380" y="663702"/>
                </a:lnTo>
                <a:lnTo>
                  <a:pt x="1126236" y="667512"/>
                </a:lnTo>
                <a:lnTo>
                  <a:pt x="1126236" y="672902"/>
                </a:lnTo>
                <a:lnTo>
                  <a:pt x="1135380" y="677774"/>
                </a:lnTo>
                <a:close/>
              </a:path>
              <a:path w="2607309" h="2226309">
                <a:moveTo>
                  <a:pt x="1512745" y="451584"/>
                </a:moveTo>
                <a:lnTo>
                  <a:pt x="1282446" y="197357"/>
                </a:lnTo>
                <a:lnTo>
                  <a:pt x="1128688" y="660130"/>
                </a:lnTo>
                <a:lnTo>
                  <a:pt x="1135380" y="663702"/>
                </a:lnTo>
                <a:lnTo>
                  <a:pt x="1135380" y="677774"/>
                </a:lnTo>
                <a:lnTo>
                  <a:pt x="1136142" y="678180"/>
                </a:lnTo>
                <a:lnTo>
                  <a:pt x="1280922" y="243130"/>
                </a:lnTo>
                <a:lnTo>
                  <a:pt x="1280922" y="213359"/>
                </a:lnTo>
                <a:lnTo>
                  <a:pt x="1291590" y="211073"/>
                </a:lnTo>
                <a:lnTo>
                  <a:pt x="1291590" y="225186"/>
                </a:lnTo>
                <a:lnTo>
                  <a:pt x="1507998" y="465085"/>
                </a:lnTo>
                <a:lnTo>
                  <a:pt x="1507998" y="456438"/>
                </a:lnTo>
                <a:lnTo>
                  <a:pt x="1512745" y="451584"/>
                </a:lnTo>
                <a:close/>
              </a:path>
              <a:path w="2607309" h="2226309">
                <a:moveTo>
                  <a:pt x="1156716" y="2028444"/>
                </a:moveTo>
                <a:lnTo>
                  <a:pt x="1151094" y="2022496"/>
                </a:lnTo>
                <a:lnTo>
                  <a:pt x="1146810" y="2029206"/>
                </a:lnTo>
                <a:lnTo>
                  <a:pt x="1156716" y="2028444"/>
                </a:lnTo>
                <a:close/>
              </a:path>
              <a:path w="2607309" h="2226309">
                <a:moveTo>
                  <a:pt x="1156716" y="2036976"/>
                </a:moveTo>
                <a:lnTo>
                  <a:pt x="1156716" y="2028444"/>
                </a:lnTo>
                <a:lnTo>
                  <a:pt x="1146810" y="2029206"/>
                </a:lnTo>
                <a:lnTo>
                  <a:pt x="1146810" y="2036474"/>
                </a:lnTo>
                <a:lnTo>
                  <a:pt x="1152906" y="2042922"/>
                </a:lnTo>
                <a:lnTo>
                  <a:pt x="1156716" y="2036976"/>
                </a:lnTo>
                <a:close/>
              </a:path>
              <a:path w="2607309" h="2226309">
                <a:moveTo>
                  <a:pt x="1527753" y="1933443"/>
                </a:moveTo>
                <a:lnTo>
                  <a:pt x="1303020" y="1784603"/>
                </a:lnTo>
                <a:lnTo>
                  <a:pt x="1151094" y="2022496"/>
                </a:lnTo>
                <a:lnTo>
                  <a:pt x="1156716" y="2028444"/>
                </a:lnTo>
                <a:lnTo>
                  <a:pt x="1156716" y="2036976"/>
                </a:lnTo>
                <a:lnTo>
                  <a:pt x="1301496" y="1811064"/>
                </a:lnTo>
                <a:lnTo>
                  <a:pt x="1301496" y="1798320"/>
                </a:lnTo>
                <a:lnTo>
                  <a:pt x="1310640" y="1796796"/>
                </a:lnTo>
                <a:lnTo>
                  <a:pt x="1310640" y="1804406"/>
                </a:lnTo>
                <a:lnTo>
                  <a:pt x="1525524" y="1947429"/>
                </a:lnTo>
                <a:lnTo>
                  <a:pt x="1525524" y="1942338"/>
                </a:lnTo>
                <a:lnTo>
                  <a:pt x="1527753" y="1933443"/>
                </a:lnTo>
                <a:close/>
              </a:path>
              <a:path w="2607309" h="2226309">
                <a:moveTo>
                  <a:pt x="1291590" y="211073"/>
                </a:moveTo>
                <a:lnTo>
                  <a:pt x="1280922" y="213359"/>
                </a:lnTo>
                <a:lnTo>
                  <a:pt x="1288159" y="221382"/>
                </a:lnTo>
                <a:lnTo>
                  <a:pt x="1291590" y="211073"/>
                </a:lnTo>
                <a:close/>
              </a:path>
              <a:path w="2607309" h="2226309">
                <a:moveTo>
                  <a:pt x="1288159" y="221382"/>
                </a:moveTo>
                <a:lnTo>
                  <a:pt x="1280922" y="213359"/>
                </a:lnTo>
                <a:lnTo>
                  <a:pt x="1280922" y="243130"/>
                </a:lnTo>
                <a:lnTo>
                  <a:pt x="1288159" y="221382"/>
                </a:lnTo>
                <a:close/>
              </a:path>
              <a:path w="2607309" h="2226309">
                <a:moveTo>
                  <a:pt x="1291590" y="225186"/>
                </a:moveTo>
                <a:lnTo>
                  <a:pt x="1291590" y="211073"/>
                </a:lnTo>
                <a:lnTo>
                  <a:pt x="1288159" y="221382"/>
                </a:lnTo>
                <a:lnTo>
                  <a:pt x="1291590" y="225186"/>
                </a:lnTo>
                <a:close/>
              </a:path>
              <a:path w="2607309" h="2226309">
                <a:moveTo>
                  <a:pt x="1310640" y="1796796"/>
                </a:moveTo>
                <a:lnTo>
                  <a:pt x="1301496" y="1798320"/>
                </a:lnTo>
                <a:lnTo>
                  <a:pt x="1307221" y="1802130"/>
                </a:lnTo>
                <a:lnTo>
                  <a:pt x="1310640" y="1796796"/>
                </a:lnTo>
                <a:close/>
              </a:path>
              <a:path w="2607309" h="2226309">
                <a:moveTo>
                  <a:pt x="1307221" y="1802130"/>
                </a:moveTo>
                <a:lnTo>
                  <a:pt x="1301496" y="1798320"/>
                </a:lnTo>
                <a:lnTo>
                  <a:pt x="1301496" y="1811064"/>
                </a:lnTo>
                <a:lnTo>
                  <a:pt x="1307221" y="1802130"/>
                </a:lnTo>
                <a:close/>
              </a:path>
              <a:path w="2607309" h="2226309">
                <a:moveTo>
                  <a:pt x="1310640" y="1804406"/>
                </a:moveTo>
                <a:lnTo>
                  <a:pt x="1310640" y="1796796"/>
                </a:lnTo>
                <a:lnTo>
                  <a:pt x="1307221" y="1802130"/>
                </a:lnTo>
                <a:lnTo>
                  <a:pt x="1310640" y="1804406"/>
                </a:lnTo>
                <a:close/>
              </a:path>
              <a:path w="2607309" h="2226309">
                <a:moveTo>
                  <a:pt x="1517142" y="456438"/>
                </a:moveTo>
                <a:lnTo>
                  <a:pt x="1512745" y="451584"/>
                </a:lnTo>
                <a:lnTo>
                  <a:pt x="1507998" y="456438"/>
                </a:lnTo>
                <a:lnTo>
                  <a:pt x="1517142" y="456438"/>
                </a:lnTo>
                <a:close/>
              </a:path>
              <a:path w="2607309" h="2226309">
                <a:moveTo>
                  <a:pt x="1517142" y="465470"/>
                </a:moveTo>
                <a:lnTo>
                  <a:pt x="1517142" y="456438"/>
                </a:lnTo>
                <a:lnTo>
                  <a:pt x="1507998" y="456438"/>
                </a:lnTo>
                <a:lnTo>
                  <a:pt x="1507998" y="465085"/>
                </a:lnTo>
                <a:lnTo>
                  <a:pt x="1512570" y="470153"/>
                </a:lnTo>
                <a:lnTo>
                  <a:pt x="1517142" y="465470"/>
                </a:lnTo>
                <a:close/>
              </a:path>
              <a:path w="2607309" h="2226309">
                <a:moveTo>
                  <a:pt x="1954530" y="0"/>
                </a:moveTo>
                <a:lnTo>
                  <a:pt x="1512745" y="451584"/>
                </a:lnTo>
                <a:lnTo>
                  <a:pt x="1517142" y="456438"/>
                </a:lnTo>
                <a:lnTo>
                  <a:pt x="1517142" y="465470"/>
                </a:lnTo>
                <a:lnTo>
                  <a:pt x="1939833" y="32505"/>
                </a:lnTo>
                <a:lnTo>
                  <a:pt x="1940814" y="16001"/>
                </a:lnTo>
                <a:lnTo>
                  <a:pt x="1951482" y="20573"/>
                </a:lnTo>
                <a:lnTo>
                  <a:pt x="1951482" y="51751"/>
                </a:lnTo>
                <a:lnTo>
                  <a:pt x="1954530" y="0"/>
                </a:lnTo>
                <a:close/>
              </a:path>
              <a:path w="2607309" h="2226309">
                <a:moveTo>
                  <a:pt x="1535430" y="1938527"/>
                </a:moveTo>
                <a:lnTo>
                  <a:pt x="1527753" y="1933443"/>
                </a:lnTo>
                <a:lnTo>
                  <a:pt x="1525524" y="1942338"/>
                </a:lnTo>
                <a:lnTo>
                  <a:pt x="1535430" y="1938527"/>
                </a:lnTo>
                <a:close/>
              </a:path>
              <a:path w="2607309" h="2226309">
                <a:moveTo>
                  <a:pt x="1535430" y="1954022"/>
                </a:moveTo>
                <a:lnTo>
                  <a:pt x="1535430" y="1938527"/>
                </a:lnTo>
                <a:lnTo>
                  <a:pt x="1525524" y="1942338"/>
                </a:lnTo>
                <a:lnTo>
                  <a:pt x="1525524" y="1947429"/>
                </a:lnTo>
                <a:lnTo>
                  <a:pt x="1535430" y="1954022"/>
                </a:lnTo>
                <a:close/>
              </a:path>
              <a:path w="2607309" h="2226309">
                <a:moveTo>
                  <a:pt x="1969008" y="1801480"/>
                </a:moveTo>
                <a:lnTo>
                  <a:pt x="1969008" y="1787652"/>
                </a:lnTo>
                <a:lnTo>
                  <a:pt x="1960626" y="1794510"/>
                </a:lnTo>
                <a:lnTo>
                  <a:pt x="1959226" y="1783674"/>
                </a:lnTo>
                <a:lnTo>
                  <a:pt x="1601724" y="1638300"/>
                </a:lnTo>
                <a:lnTo>
                  <a:pt x="1527753" y="1933443"/>
                </a:lnTo>
                <a:lnTo>
                  <a:pt x="1535430" y="1938527"/>
                </a:lnTo>
                <a:lnTo>
                  <a:pt x="1535430" y="1954022"/>
                </a:lnTo>
                <a:lnTo>
                  <a:pt x="1536192" y="1954529"/>
                </a:lnTo>
                <a:lnTo>
                  <a:pt x="1604010" y="1681901"/>
                </a:lnTo>
                <a:lnTo>
                  <a:pt x="1604010" y="1652777"/>
                </a:lnTo>
                <a:lnTo>
                  <a:pt x="1612392" y="1648206"/>
                </a:lnTo>
                <a:lnTo>
                  <a:pt x="1612392" y="1656192"/>
                </a:lnTo>
                <a:lnTo>
                  <a:pt x="1969008" y="1801480"/>
                </a:lnTo>
                <a:close/>
              </a:path>
              <a:path w="2607309" h="2226309">
                <a:moveTo>
                  <a:pt x="1612392" y="1648206"/>
                </a:moveTo>
                <a:lnTo>
                  <a:pt x="1604010" y="1652777"/>
                </a:lnTo>
                <a:lnTo>
                  <a:pt x="1610588" y="1655457"/>
                </a:lnTo>
                <a:lnTo>
                  <a:pt x="1612392" y="1648206"/>
                </a:lnTo>
                <a:close/>
              </a:path>
              <a:path w="2607309" h="2226309">
                <a:moveTo>
                  <a:pt x="1610588" y="1655457"/>
                </a:moveTo>
                <a:lnTo>
                  <a:pt x="1604010" y="1652777"/>
                </a:lnTo>
                <a:lnTo>
                  <a:pt x="1604010" y="1681901"/>
                </a:lnTo>
                <a:lnTo>
                  <a:pt x="1610588" y="1655457"/>
                </a:lnTo>
                <a:close/>
              </a:path>
              <a:path w="2607309" h="2226309">
                <a:moveTo>
                  <a:pt x="1612392" y="1656192"/>
                </a:moveTo>
                <a:lnTo>
                  <a:pt x="1612392" y="1648206"/>
                </a:lnTo>
                <a:lnTo>
                  <a:pt x="1610588" y="1655457"/>
                </a:lnTo>
                <a:lnTo>
                  <a:pt x="1612392" y="1656192"/>
                </a:lnTo>
                <a:close/>
              </a:path>
              <a:path w="2607309" h="2226309">
                <a:moveTo>
                  <a:pt x="1951482" y="51751"/>
                </a:moveTo>
                <a:lnTo>
                  <a:pt x="1951482" y="20573"/>
                </a:lnTo>
                <a:lnTo>
                  <a:pt x="1939833" y="32505"/>
                </a:lnTo>
                <a:lnTo>
                  <a:pt x="1905000" y="618744"/>
                </a:lnTo>
                <a:lnTo>
                  <a:pt x="1908810" y="616514"/>
                </a:lnTo>
                <a:lnTo>
                  <a:pt x="1908810" y="601980"/>
                </a:lnTo>
                <a:lnTo>
                  <a:pt x="1919442" y="595746"/>
                </a:lnTo>
                <a:lnTo>
                  <a:pt x="1951482" y="51751"/>
                </a:lnTo>
                <a:close/>
              </a:path>
              <a:path w="2607309" h="2226309">
                <a:moveTo>
                  <a:pt x="1919442" y="595746"/>
                </a:moveTo>
                <a:lnTo>
                  <a:pt x="1908810" y="601980"/>
                </a:lnTo>
                <a:lnTo>
                  <a:pt x="1918716" y="608076"/>
                </a:lnTo>
                <a:lnTo>
                  <a:pt x="1919442" y="595746"/>
                </a:lnTo>
                <a:close/>
              </a:path>
              <a:path w="2607309" h="2226309">
                <a:moveTo>
                  <a:pt x="2385822" y="322325"/>
                </a:moveTo>
                <a:lnTo>
                  <a:pt x="1919442" y="595746"/>
                </a:lnTo>
                <a:lnTo>
                  <a:pt x="1918716" y="608076"/>
                </a:lnTo>
                <a:lnTo>
                  <a:pt x="1908810" y="601980"/>
                </a:lnTo>
                <a:lnTo>
                  <a:pt x="1908810" y="616514"/>
                </a:lnTo>
                <a:lnTo>
                  <a:pt x="2347891" y="359543"/>
                </a:lnTo>
                <a:lnTo>
                  <a:pt x="2361438" y="337565"/>
                </a:lnTo>
                <a:lnTo>
                  <a:pt x="2369820" y="346709"/>
                </a:lnTo>
                <a:lnTo>
                  <a:pt x="2369820" y="348187"/>
                </a:lnTo>
                <a:lnTo>
                  <a:pt x="2385822" y="322325"/>
                </a:lnTo>
                <a:close/>
              </a:path>
              <a:path w="2607309" h="2226309">
                <a:moveTo>
                  <a:pt x="2481834" y="1622528"/>
                </a:moveTo>
                <a:lnTo>
                  <a:pt x="2481834" y="1609344"/>
                </a:lnTo>
                <a:lnTo>
                  <a:pt x="2475738" y="1620012"/>
                </a:lnTo>
                <a:lnTo>
                  <a:pt x="2460717" y="1604336"/>
                </a:lnTo>
                <a:lnTo>
                  <a:pt x="1919478" y="1475994"/>
                </a:lnTo>
                <a:lnTo>
                  <a:pt x="1925574" y="1523181"/>
                </a:lnTo>
                <a:lnTo>
                  <a:pt x="1925574" y="1490472"/>
                </a:lnTo>
                <a:lnTo>
                  <a:pt x="1933956" y="1483614"/>
                </a:lnTo>
                <a:lnTo>
                  <a:pt x="1935107" y="1492735"/>
                </a:lnTo>
                <a:lnTo>
                  <a:pt x="2481834" y="1622528"/>
                </a:lnTo>
                <a:close/>
              </a:path>
              <a:path w="2607309" h="2226309">
                <a:moveTo>
                  <a:pt x="1935107" y="1492735"/>
                </a:moveTo>
                <a:lnTo>
                  <a:pt x="1933956" y="1483614"/>
                </a:lnTo>
                <a:lnTo>
                  <a:pt x="1925574" y="1490472"/>
                </a:lnTo>
                <a:lnTo>
                  <a:pt x="1935107" y="1492735"/>
                </a:lnTo>
                <a:close/>
              </a:path>
              <a:path w="2607309" h="2226309">
                <a:moveTo>
                  <a:pt x="1974342" y="1803653"/>
                </a:moveTo>
                <a:lnTo>
                  <a:pt x="1935107" y="1492735"/>
                </a:lnTo>
                <a:lnTo>
                  <a:pt x="1925574" y="1490472"/>
                </a:lnTo>
                <a:lnTo>
                  <a:pt x="1925574" y="1523181"/>
                </a:lnTo>
                <a:lnTo>
                  <a:pt x="1959226" y="1783674"/>
                </a:lnTo>
                <a:lnTo>
                  <a:pt x="1969008" y="1787652"/>
                </a:lnTo>
                <a:lnTo>
                  <a:pt x="1969008" y="1801480"/>
                </a:lnTo>
                <a:lnTo>
                  <a:pt x="1974342" y="1803653"/>
                </a:lnTo>
                <a:close/>
              </a:path>
              <a:path w="2607309" h="2226309">
                <a:moveTo>
                  <a:pt x="1951482" y="20573"/>
                </a:moveTo>
                <a:lnTo>
                  <a:pt x="1940814" y="16001"/>
                </a:lnTo>
                <a:lnTo>
                  <a:pt x="1939833" y="32505"/>
                </a:lnTo>
                <a:lnTo>
                  <a:pt x="1951482" y="20573"/>
                </a:lnTo>
                <a:close/>
              </a:path>
              <a:path w="2607309" h="2226309">
                <a:moveTo>
                  <a:pt x="1969008" y="1787652"/>
                </a:moveTo>
                <a:lnTo>
                  <a:pt x="1959226" y="1783674"/>
                </a:lnTo>
                <a:lnTo>
                  <a:pt x="1960626" y="1794510"/>
                </a:lnTo>
                <a:lnTo>
                  <a:pt x="1969008" y="1787652"/>
                </a:lnTo>
                <a:close/>
              </a:path>
              <a:path w="2607309" h="2226309">
                <a:moveTo>
                  <a:pt x="2369820" y="348187"/>
                </a:moveTo>
                <a:lnTo>
                  <a:pt x="2369820" y="346709"/>
                </a:lnTo>
                <a:lnTo>
                  <a:pt x="2347891" y="359543"/>
                </a:lnTo>
                <a:lnTo>
                  <a:pt x="2143506" y="691133"/>
                </a:lnTo>
                <a:lnTo>
                  <a:pt x="2154174" y="691310"/>
                </a:lnTo>
                <a:lnTo>
                  <a:pt x="2154174" y="678179"/>
                </a:lnTo>
                <a:lnTo>
                  <a:pt x="2159508" y="678271"/>
                </a:lnTo>
                <a:lnTo>
                  <a:pt x="2165573" y="678282"/>
                </a:lnTo>
                <a:lnTo>
                  <a:pt x="2369820" y="348187"/>
                </a:lnTo>
                <a:close/>
              </a:path>
              <a:path w="2607309" h="2226309">
                <a:moveTo>
                  <a:pt x="2398776" y="1178987"/>
                </a:moveTo>
                <a:lnTo>
                  <a:pt x="2398776" y="1165859"/>
                </a:lnTo>
                <a:lnTo>
                  <a:pt x="2396490" y="1175765"/>
                </a:lnTo>
                <a:lnTo>
                  <a:pt x="2390793" y="1169219"/>
                </a:lnTo>
                <a:lnTo>
                  <a:pt x="2143506" y="1273302"/>
                </a:lnTo>
                <a:lnTo>
                  <a:pt x="2157222" y="1287615"/>
                </a:lnTo>
                <a:lnTo>
                  <a:pt x="2157222" y="1281684"/>
                </a:lnTo>
                <a:lnTo>
                  <a:pt x="2158746" y="1271016"/>
                </a:lnTo>
                <a:lnTo>
                  <a:pt x="2165573" y="1278133"/>
                </a:lnTo>
                <a:lnTo>
                  <a:pt x="2398776" y="1178987"/>
                </a:lnTo>
                <a:close/>
              </a:path>
              <a:path w="2607309" h="2226309">
                <a:moveTo>
                  <a:pt x="2165516" y="678374"/>
                </a:moveTo>
                <a:lnTo>
                  <a:pt x="2154174" y="678179"/>
                </a:lnTo>
                <a:lnTo>
                  <a:pt x="2159508" y="688085"/>
                </a:lnTo>
                <a:lnTo>
                  <a:pt x="2165516" y="678374"/>
                </a:lnTo>
                <a:close/>
              </a:path>
              <a:path w="2607309" h="2226309">
                <a:moveTo>
                  <a:pt x="2606801" y="698787"/>
                </a:moveTo>
                <a:lnTo>
                  <a:pt x="2606801" y="685958"/>
                </a:lnTo>
                <a:lnTo>
                  <a:pt x="2165516" y="678374"/>
                </a:lnTo>
                <a:lnTo>
                  <a:pt x="2159508" y="688085"/>
                </a:lnTo>
                <a:lnTo>
                  <a:pt x="2154174" y="678179"/>
                </a:lnTo>
                <a:lnTo>
                  <a:pt x="2154174" y="691310"/>
                </a:lnTo>
                <a:lnTo>
                  <a:pt x="2606801" y="698787"/>
                </a:lnTo>
                <a:close/>
              </a:path>
              <a:path w="2607309" h="2226309">
                <a:moveTo>
                  <a:pt x="2165573" y="1278133"/>
                </a:moveTo>
                <a:lnTo>
                  <a:pt x="2158746" y="1271016"/>
                </a:lnTo>
                <a:lnTo>
                  <a:pt x="2157222" y="1281684"/>
                </a:lnTo>
                <a:lnTo>
                  <a:pt x="2165573" y="1278133"/>
                </a:lnTo>
                <a:close/>
              </a:path>
              <a:path w="2607309" h="2226309">
                <a:moveTo>
                  <a:pt x="2500122" y="1626870"/>
                </a:moveTo>
                <a:lnTo>
                  <a:pt x="2165573" y="1278133"/>
                </a:lnTo>
                <a:lnTo>
                  <a:pt x="2157222" y="1281684"/>
                </a:lnTo>
                <a:lnTo>
                  <a:pt x="2157222" y="1287615"/>
                </a:lnTo>
                <a:lnTo>
                  <a:pt x="2460717" y="1604336"/>
                </a:lnTo>
                <a:lnTo>
                  <a:pt x="2481834" y="1609344"/>
                </a:lnTo>
                <a:lnTo>
                  <a:pt x="2481834" y="1622528"/>
                </a:lnTo>
                <a:lnTo>
                  <a:pt x="2500122" y="1626870"/>
                </a:lnTo>
                <a:close/>
              </a:path>
              <a:path w="2607309" h="2226309">
                <a:moveTo>
                  <a:pt x="2606801" y="810354"/>
                </a:moveTo>
                <a:lnTo>
                  <a:pt x="2606801" y="796324"/>
                </a:lnTo>
                <a:lnTo>
                  <a:pt x="2222754" y="976122"/>
                </a:lnTo>
                <a:lnTo>
                  <a:pt x="2235708" y="991007"/>
                </a:lnTo>
                <a:lnTo>
                  <a:pt x="2235708" y="983742"/>
                </a:lnTo>
                <a:lnTo>
                  <a:pt x="2237994" y="973836"/>
                </a:lnTo>
                <a:lnTo>
                  <a:pt x="2243461" y="980119"/>
                </a:lnTo>
                <a:lnTo>
                  <a:pt x="2606801" y="810354"/>
                </a:lnTo>
                <a:close/>
              </a:path>
              <a:path w="2607309" h="2226309">
                <a:moveTo>
                  <a:pt x="2243461" y="980119"/>
                </a:moveTo>
                <a:lnTo>
                  <a:pt x="2237994" y="973836"/>
                </a:lnTo>
                <a:lnTo>
                  <a:pt x="2235708" y="983742"/>
                </a:lnTo>
                <a:lnTo>
                  <a:pt x="2243461" y="980119"/>
                </a:lnTo>
                <a:close/>
              </a:path>
              <a:path w="2607309" h="2226309">
                <a:moveTo>
                  <a:pt x="2411730" y="1173480"/>
                </a:moveTo>
                <a:lnTo>
                  <a:pt x="2243461" y="980119"/>
                </a:lnTo>
                <a:lnTo>
                  <a:pt x="2235708" y="983742"/>
                </a:lnTo>
                <a:lnTo>
                  <a:pt x="2235708" y="991007"/>
                </a:lnTo>
                <a:lnTo>
                  <a:pt x="2390793" y="1169219"/>
                </a:lnTo>
                <a:lnTo>
                  <a:pt x="2398776" y="1165859"/>
                </a:lnTo>
                <a:lnTo>
                  <a:pt x="2398776" y="1178987"/>
                </a:lnTo>
                <a:lnTo>
                  <a:pt x="2411730" y="1173480"/>
                </a:lnTo>
                <a:close/>
              </a:path>
              <a:path w="2607309" h="2226309">
                <a:moveTo>
                  <a:pt x="2369820" y="346709"/>
                </a:moveTo>
                <a:lnTo>
                  <a:pt x="2361438" y="337565"/>
                </a:lnTo>
                <a:lnTo>
                  <a:pt x="2347891" y="359543"/>
                </a:lnTo>
                <a:lnTo>
                  <a:pt x="2369820" y="346709"/>
                </a:lnTo>
                <a:close/>
              </a:path>
              <a:path w="2607309" h="2226309">
                <a:moveTo>
                  <a:pt x="2398776" y="1165859"/>
                </a:moveTo>
                <a:lnTo>
                  <a:pt x="2390793" y="1169219"/>
                </a:lnTo>
                <a:lnTo>
                  <a:pt x="2396490" y="1175765"/>
                </a:lnTo>
                <a:lnTo>
                  <a:pt x="2398776" y="1165859"/>
                </a:lnTo>
                <a:close/>
              </a:path>
              <a:path w="2607309" h="2226309">
                <a:moveTo>
                  <a:pt x="2481834" y="1609344"/>
                </a:moveTo>
                <a:lnTo>
                  <a:pt x="2460717" y="1604336"/>
                </a:lnTo>
                <a:lnTo>
                  <a:pt x="2475738" y="1620012"/>
                </a:lnTo>
                <a:lnTo>
                  <a:pt x="2481834" y="1609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191000" y="6089903"/>
            <a:ext cx="2440305" cy="554355"/>
          </a:xfrm>
          <a:custGeom>
            <a:avLst/>
            <a:gdLst/>
            <a:ahLst/>
            <a:cxnLst/>
            <a:rect l="l" t="t" r="r" b="b"/>
            <a:pathLst>
              <a:path w="2440304" h="554354">
                <a:moveTo>
                  <a:pt x="48516" y="523165"/>
                </a:moveTo>
                <a:lnTo>
                  <a:pt x="44195" y="504444"/>
                </a:lnTo>
                <a:lnTo>
                  <a:pt x="0" y="539496"/>
                </a:lnTo>
                <a:lnTo>
                  <a:pt x="36575" y="549015"/>
                </a:lnTo>
                <a:lnTo>
                  <a:pt x="36575" y="525780"/>
                </a:lnTo>
                <a:lnTo>
                  <a:pt x="48516" y="523165"/>
                </a:lnTo>
                <a:close/>
              </a:path>
              <a:path w="2440304" h="554354">
                <a:moveTo>
                  <a:pt x="51305" y="535251"/>
                </a:moveTo>
                <a:lnTo>
                  <a:pt x="48516" y="523165"/>
                </a:lnTo>
                <a:lnTo>
                  <a:pt x="36575" y="525780"/>
                </a:lnTo>
                <a:lnTo>
                  <a:pt x="38862" y="537972"/>
                </a:lnTo>
                <a:lnTo>
                  <a:pt x="51305" y="535251"/>
                </a:lnTo>
                <a:close/>
              </a:path>
              <a:path w="2440304" h="554354">
                <a:moveTo>
                  <a:pt x="55625" y="553974"/>
                </a:moveTo>
                <a:lnTo>
                  <a:pt x="51305" y="535251"/>
                </a:lnTo>
                <a:lnTo>
                  <a:pt x="38862" y="537972"/>
                </a:lnTo>
                <a:lnTo>
                  <a:pt x="36575" y="525780"/>
                </a:lnTo>
                <a:lnTo>
                  <a:pt x="36575" y="549015"/>
                </a:lnTo>
                <a:lnTo>
                  <a:pt x="55625" y="553974"/>
                </a:lnTo>
                <a:close/>
              </a:path>
              <a:path w="2440304" h="554354">
                <a:moveTo>
                  <a:pt x="2439924" y="12954"/>
                </a:moveTo>
                <a:lnTo>
                  <a:pt x="2437638" y="0"/>
                </a:lnTo>
                <a:lnTo>
                  <a:pt x="48516" y="523165"/>
                </a:lnTo>
                <a:lnTo>
                  <a:pt x="51305" y="535251"/>
                </a:lnTo>
                <a:lnTo>
                  <a:pt x="2439924" y="12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81200" y="5943600"/>
            <a:ext cx="2743200" cy="1371600"/>
          </a:xfrm>
          <a:custGeom>
            <a:avLst/>
            <a:gdLst/>
            <a:ahLst/>
            <a:cxnLst/>
            <a:rect l="l" t="t" r="r" b="b"/>
            <a:pathLst>
              <a:path w="2743200" h="1371600">
                <a:moveTo>
                  <a:pt x="499872" y="1151829"/>
                </a:moveTo>
                <a:lnTo>
                  <a:pt x="499872" y="736092"/>
                </a:lnTo>
                <a:lnTo>
                  <a:pt x="0" y="818388"/>
                </a:lnTo>
                <a:lnTo>
                  <a:pt x="422909" y="976122"/>
                </a:lnTo>
                <a:lnTo>
                  <a:pt x="422909" y="1147363"/>
                </a:lnTo>
                <a:lnTo>
                  <a:pt x="499872" y="1151829"/>
                </a:lnTo>
                <a:close/>
              </a:path>
              <a:path w="2743200" h="1371600">
                <a:moveTo>
                  <a:pt x="682752" y="1333125"/>
                </a:moveTo>
                <a:lnTo>
                  <a:pt x="682752" y="496824"/>
                </a:lnTo>
                <a:lnTo>
                  <a:pt x="149351" y="525780"/>
                </a:lnTo>
                <a:lnTo>
                  <a:pt x="499872" y="736092"/>
                </a:lnTo>
                <a:lnTo>
                  <a:pt x="499872" y="1151829"/>
                </a:lnTo>
                <a:lnTo>
                  <a:pt x="610362" y="1158240"/>
                </a:lnTo>
                <a:lnTo>
                  <a:pt x="624840" y="1371600"/>
                </a:lnTo>
                <a:lnTo>
                  <a:pt x="682752" y="1333125"/>
                </a:lnTo>
                <a:close/>
              </a:path>
              <a:path w="2743200" h="1371600">
                <a:moveTo>
                  <a:pt x="422909" y="1147363"/>
                </a:moveTo>
                <a:lnTo>
                  <a:pt x="422909" y="976122"/>
                </a:lnTo>
                <a:lnTo>
                  <a:pt x="163829" y="1132332"/>
                </a:lnTo>
                <a:lnTo>
                  <a:pt x="422909" y="1147363"/>
                </a:lnTo>
                <a:close/>
              </a:path>
              <a:path w="2743200" h="1371600">
                <a:moveTo>
                  <a:pt x="1878330" y="0"/>
                </a:moveTo>
                <a:lnTo>
                  <a:pt x="1456182" y="275844"/>
                </a:lnTo>
                <a:lnTo>
                  <a:pt x="1235202" y="120396"/>
                </a:lnTo>
                <a:lnTo>
                  <a:pt x="1085850" y="405384"/>
                </a:lnTo>
                <a:lnTo>
                  <a:pt x="572262" y="230886"/>
                </a:lnTo>
                <a:lnTo>
                  <a:pt x="682752" y="496824"/>
                </a:lnTo>
                <a:lnTo>
                  <a:pt x="682752" y="1333125"/>
                </a:lnTo>
                <a:lnTo>
                  <a:pt x="956310" y="1151382"/>
                </a:lnTo>
                <a:lnTo>
                  <a:pt x="1104900" y="1251966"/>
                </a:lnTo>
                <a:lnTo>
                  <a:pt x="1254252" y="1103376"/>
                </a:lnTo>
                <a:lnTo>
                  <a:pt x="1475232" y="1197102"/>
                </a:lnTo>
                <a:lnTo>
                  <a:pt x="1546860" y="1011936"/>
                </a:lnTo>
                <a:lnTo>
                  <a:pt x="1844802" y="1089491"/>
                </a:lnTo>
                <a:lnTo>
                  <a:pt x="1844802" y="367284"/>
                </a:lnTo>
                <a:lnTo>
                  <a:pt x="1878330" y="0"/>
                </a:lnTo>
                <a:close/>
              </a:path>
              <a:path w="2743200" h="1371600">
                <a:moveTo>
                  <a:pt x="2287524" y="201930"/>
                </a:moveTo>
                <a:lnTo>
                  <a:pt x="1844802" y="367284"/>
                </a:lnTo>
                <a:lnTo>
                  <a:pt x="1844802" y="1089491"/>
                </a:lnTo>
                <a:lnTo>
                  <a:pt x="1859280" y="1093260"/>
                </a:lnTo>
                <a:lnTo>
                  <a:pt x="1859280" y="911352"/>
                </a:lnTo>
                <a:lnTo>
                  <a:pt x="2080260" y="944795"/>
                </a:lnTo>
                <a:lnTo>
                  <a:pt x="2080260" y="415290"/>
                </a:lnTo>
                <a:lnTo>
                  <a:pt x="2287524" y="201930"/>
                </a:lnTo>
                <a:close/>
              </a:path>
              <a:path w="2743200" h="1371600">
                <a:moveTo>
                  <a:pt x="1898142" y="1103376"/>
                </a:moveTo>
                <a:lnTo>
                  <a:pt x="1859280" y="911352"/>
                </a:lnTo>
                <a:lnTo>
                  <a:pt x="1859280" y="1093260"/>
                </a:lnTo>
                <a:lnTo>
                  <a:pt x="1898142" y="1103376"/>
                </a:lnTo>
                <a:close/>
              </a:path>
              <a:path w="2743200" h="1371600">
                <a:moveTo>
                  <a:pt x="2743200" y="422148"/>
                </a:moveTo>
                <a:lnTo>
                  <a:pt x="2080260" y="415290"/>
                </a:lnTo>
                <a:lnTo>
                  <a:pt x="2080260" y="781812"/>
                </a:lnTo>
                <a:lnTo>
                  <a:pt x="2157222" y="761044"/>
                </a:lnTo>
                <a:lnTo>
                  <a:pt x="2157222" y="597408"/>
                </a:lnTo>
                <a:lnTo>
                  <a:pt x="2743200" y="422148"/>
                </a:lnTo>
                <a:close/>
              </a:path>
              <a:path w="2743200" h="1371600">
                <a:moveTo>
                  <a:pt x="2398014" y="992886"/>
                </a:moveTo>
                <a:lnTo>
                  <a:pt x="2080260" y="781812"/>
                </a:lnTo>
                <a:lnTo>
                  <a:pt x="2080260" y="944795"/>
                </a:lnTo>
                <a:lnTo>
                  <a:pt x="2398014" y="992886"/>
                </a:lnTo>
                <a:close/>
              </a:path>
              <a:path w="2743200" h="1371600">
                <a:moveTo>
                  <a:pt x="2320290" y="717042"/>
                </a:moveTo>
                <a:lnTo>
                  <a:pt x="2157222" y="597408"/>
                </a:lnTo>
                <a:lnTo>
                  <a:pt x="2157222" y="761044"/>
                </a:lnTo>
                <a:lnTo>
                  <a:pt x="2320290" y="717042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956816" y="5931408"/>
            <a:ext cx="2809875" cy="1384300"/>
          </a:xfrm>
          <a:custGeom>
            <a:avLst/>
            <a:gdLst/>
            <a:ahLst/>
            <a:cxnLst/>
            <a:rect l="l" t="t" r="r" b="b"/>
            <a:pathLst>
              <a:path w="2809875" h="1384300">
                <a:moveTo>
                  <a:pt x="523494" y="755212"/>
                </a:moveTo>
                <a:lnTo>
                  <a:pt x="523494" y="742188"/>
                </a:lnTo>
                <a:lnTo>
                  <a:pt x="521207" y="754380"/>
                </a:lnTo>
                <a:lnTo>
                  <a:pt x="505743" y="745081"/>
                </a:lnTo>
                <a:lnTo>
                  <a:pt x="0" y="827532"/>
                </a:lnTo>
                <a:lnTo>
                  <a:pt x="25907" y="837230"/>
                </a:lnTo>
                <a:lnTo>
                  <a:pt x="25907" y="836676"/>
                </a:lnTo>
                <a:lnTo>
                  <a:pt x="26669" y="824483"/>
                </a:lnTo>
                <a:lnTo>
                  <a:pt x="49106" y="832878"/>
                </a:lnTo>
                <a:lnTo>
                  <a:pt x="523494" y="755212"/>
                </a:lnTo>
                <a:close/>
              </a:path>
              <a:path w="2809875" h="1384300">
                <a:moveTo>
                  <a:pt x="49106" y="832878"/>
                </a:moveTo>
                <a:lnTo>
                  <a:pt x="26669" y="824483"/>
                </a:lnTo>
                <a:lnTo>
                  <a:pt x="25907" y="836676"/>
                </a:lnTo>
                <a:lnTo>
                  <a:pt x="49106" y="832878"/>
                </a:lnTo>
                <a:close/>
              </a:path>
              <a:path w="2809875" h="1384300">
                <a:moveTo>
                  <a:pt x="462534" y="987551"/>
                </a:moveTo>
                <a:lnTo>
                  <a:pt x="49106" y="832878"/>
                </a:lnTo>
                <a:lnTo>
                  <a:pt x="25907" y="836676"/>
                </a:lnTo>
                <a:lnTo>
                  <a:pt x="25907" y="837230"/>
                </a:lnTo>
                <a:lnTo>
                  <a:pt x="433119" y="989674"/>
                </a:lnTo>
                <a:lnTo>
                  <a:pt x="444245" y="982980"/>
                </a:lnTo>
                <a:lnTo>
                  <a:pt x="445769" y="994410"/>
                </a:lnTo>
                <a:lnTo>
                  <a:pt x="445769" y="997582"/>
                </a:lnTo>
                <a:lnTo>
                  <a:pt x="462534" y="987551"/>
                </a:lnTo>
                <a:close/>
              </a:path>
              <a:path w="2809875" h="1384300">
                <a:moveTo>
                  <a:pt x="706374" y="515640"/>
                </a:moveTo>
                <a:lnTo>
                  <a:pt x="706374" y="502919"/>
                </a:lnTo>
                <a:lnTo>
                  <a:pt x="701040" y="511301"/>
                </a:lnTo>
                <a:lnTo>
                  <a:pt x="697751" y="503382"/>
                </a:lnTo>
                <a:lnTo>
                  <a:pt x="152400" y="532638"/>
                </a:lnTo>
                <a:lnTo>
                  <a:pt x="173735" y="545466"/>
                </a:lnTo>
                <a:lnTo>
                  <a:pt x="173735" y="544068"/>
                </a:lnTo>
                <a:lnTo>
                  <a:pt x="176784" y="531876"/>
                </a:lnTo>
                <a:lnTo>
                  <a:pt x="195136" y="542925"/>
                </a:lnTo>
                <a:lnTo>
                  <a:pt x="706374" y="515640"/>
                </a:lnTo>
                <a:close/>
              </a:path>
              <a:path w="2809875" h="1384300">
                <a:moveTo>
                  <a:pt x="445769" y="997582"/>
                </a:moveTo>
                <a:lnTo>
                  <a:pt x="445769" y="994410"/>
                </a:lnTo>
                <a:lnTo>
                  <a:pt x="433119" y="989674"/>
                </a:lnTo>
                <a:lnTo>
                  <a:pt x="166878" y="1149858"/>
                </a:lnTo>
                <a:lnTo>
                  <a:pt x="188213" y="1151108"/>
                </a:lnTo>
                <a:lnTo>
                  <a:pt x="188213" y="1138427"/>
                </a:lnTo>
                <a:lnTo>
                  <a:pt x="208379" y="1139616"/>
                </a:lnTo>
                <a:lnTo>
                  <a:pt x="445769" y="997582"/>
                </a:lnTo>
                <a:close/>
              </a:path>
              <a:path w="2809875" h="1384300">
                <a:moveTo>
                  <a:pt x="195136" y="542925"/>
                </a:moveTo>
                <a:lnTo>
                  <a:pt x="176784" y="531876"/>
                </a:lnTo>
                <a:lnTo>
                  <a:pt x="173735" y="544068"/>
                </a:lnTo>
                <a:lnTo>
                  <a:pt x="195136" y="542925"/>
                </a:lnTo>
                <a:close/>
              </a:path>
              <a:path w="2809875" h="1384300">
                <a:moveTo>
                  <a:pt x="542544" y="752094"/>
                </a:moveTo>
                <a:lnTo>
                  <a:pt x="195136" y="542925"/>
                </a:lnTo>
                <a:lnTo>
                  <a:pt x="173735" y="544068"/>
                </a:lnTo>
                <a:lnTo>
                  <a:pt x="173735" y="545466"/>
                </a:lnTo>
                <a:lnTo>
                  <a:pt x="505743" y="745081"/>
                </a:lnTo>
                <a:lnTo>
                  <a:pt x="523494" y="742188"/>
                </a:lnTo>
                <a:lnTo>
                  <a:pt x="523494" y="755212"/>
                </a:lnTo>
                <a:lnTo>
                  <a:pt x="542544" y="752094"/>
                </a:lnTo>
                <a:close/>
              </a:path>
              <a:path w="2809875" h="1384300">
                <a:moveTo>
                  <a:pt x="208379" y="1139616"/>
                </a:moveTo>
                <a:lnTo>
                  <a:pt x="188213" y="1138427"/>
                </a:lnTo>
                <a:lnTo>
                  <a:pt x="191262" y="1149858"/>
                </a:lnTo>
                <a:lnTo>
                  <a:pt x="208379" y="1139616"/>
                </a:lnTo>
                <a:close/>
              </a:path>
              <a:path w="2809875" h="1384300">
                <a:moveTo>
                  <a:pt x="654611" y="1373095"/>
                </a:moveTo>
                <a:lnTo>
                  <a:pt x="640841" y="1165098"/>
                </a:lnTo>
                <a:lnTo>
                  <a:pt x="208379" y="1139616"/>
                </a:lnTo>
                <a:lnTo>
                  <a:pt x="191262" y="1149858"/>
                </a:lnTo>
                <a:lnTo>
                  <a:pt x="188213" y="1138427"/>
                </a:lnTo>
                <a:lnTo>
                  <a:pt x="188213" y="1151108"/>
                </a:lnTo>
                <a:lnTo>
                  <a:pt x="628650" y="1176932"/>
                </a:lnTo>
                <a:lnTo>
                  <a:pt x="628650" y="1171193"/>
                </a:lnTo>
                <a:lnTo>
                  <a:pt x="634745" y="1177289"/>
                </a:lnTo>
                <a:lnTo>
                  <a:pt x="634745" y="1260805"/>
                </a:lnTo>
                <a:lnTo>
                  <a:pt x="643112" y="1383791"/>
                </a:lnTo>
                <a:lnTo>
                  <a:pt x="645413" y="1383791"/>
                </a:lnTo>
                <a:lnTo>
                  <a:pt x="645413" y="1379220"/>
                </a:lnTo>
                <a:lnTo>
                  <a:pt x="654611" y="1373095"/>
                </a:lnTo>
                <a:close/>
              </a:path>
              <a:path w="2809875" h="1384300">
                <a:moveTo>
                  <a:pt x="445769" y="994410"/>
                </a:moveTo>
                <a:lnTo>
                  <a:pt x="444245" y="982980"/>
                </a:lnTo>
                <a:lnTo>
                  <a:pt x="433119" y="989674"/>
                </a:lnTo>
                <a:lnTo>
                  <a:pt x="445769" y="994410"/>
                </a:lnTo>
                <a:close/>
              </a:path>
              <a:path w="2809875" h="1384300">
                <a:moveTo>
                  <a:pt x="523494" y="742188"/>
                </a:moveTo>
                <a:lnTo>
                  <a:pt x="505743" y="745081"/>
                </a:lnTo>
                <a:lnTo>
                  <a:pt x="521207" y="754380"/>
                </a:lnTo>
                <a:lnTo>
                  <a:pt x="523494" y="742188"/>
                </a:lnTo>
                <a:close/>
              </a:path>
              <a:path w="2809875" h="1384300">
                <a:moveTo>
                  <a:pt x="1107399" y="409741"/>
                </a:moveTo>
                <a:lnTo>
                  <a:pt x="585216" y="232409"/>
                </a:lnTo>
                <a:lnTo>
                  <a:pt x="594360" y="254427"/>
                </a:lnTo>
                <a:lnTo>
                  <a:pt x="594360" y="248411"/>
                </a:lnTo>
                <a:lnTo>
                  <a:pt x="601979" y="240029"/>
                </a:lnTo>
                <a:lnTo>
                  <a:pt x="607290" y="252810"/>
                </a:lnTo>
                <a:lnTo>
                  <a:pt x="1104900" y="422085"/>
                </a:lnTo>
                <a:lnTo>
                  <a:pt x="1104900" y="414527"/>
                </a:lnTo>
                <a:lnTo>
                  <a:pt x="1107399" y="409741"/>
                </a:lnTo>
                <a:close/>
              </a:path>
              <a:path w="2809875" h="1384300">
                <a:moveTo>
                  <a:pt x="607290" y="252810"/>
                </a:moveTo>
                <a:lnTo>
                  <a:pt x="601979" y="240029"/>
                </a:lnTo>
                <a:lnTo>
                  <a:pt x="594360" y="248411"/>
                </a:lnTo>
                <a:lnTo>
                  <a:pt x="607290" y="252810"/>
                </a:lnTo>
                <a:close/>
              </a:path>
              <a:path w="2809875" h="1384300">
                <a:moveTo>
                  <a:pt x="716280" y="515111"/>
                </a:moveTo>
                <a:lnTo>
                  <a:pt x="607290" y="252810"/>
                </a:lnTo>
                <a:lnTo>
                  <a:pt x="594360" y="248411"/>
                </a:lnTo>
                <a:lnTo>
                  <a:pt x="594360" y="254427"/>
                </a:lnTo>
                <a:lnTo>
                  <a:pt x="697751" y="503382"/>
                </a:lnTo>
                <a:lnTo>
                  <a:pt x="706374" y="502919"/>
                </a:lnTo>
                <a:lnTo>
                  <a:pt x="706374" y="515640"/>
                </a:lnTo>
                <a:lnTo>
                  <a:pt x="716280" y="515111"/>
                </a:lnTo>
                <a:close/>
              </a:path>
              <a:path w="2809875" h="1384300">
                <a:moveTo>
                  <a:pt x="634745" y="1177289"/>
                </a:moveTo>
                <a:lnTo>
                  <a:pt x="628650" y="1171193"/>
                </a:lnTo>
                <a:lnTo>
                  <a:pt x="629041" y="1176955"/>
                </a:lnTo>
                <a:lnTo>
                  <a:pt x="634745" y="1177289"/>
                </a:lnTo>
                <a:close/>
              </a:path>
              <a:path w="2809875" h="1384300">
                <a:moveTo>
                  <a:pt x="629041" y="1176955"/>
                </a:moveTo>
                <a:lnTo>
                  <a:pt x="628650" y="1171193"/>
                </a:lnTo>
                <a:lnTo>
                  <a:pt x="628650" y="1176932"/>
                </a:lnTo>
                <a:lnTo>
                  <a:pt x="629041" y="1176955"/>
                </a:lnTo>
                <a:close/>
              </a:path>
              <a:path w="2809875" h="1384300">
                <a:moveTo>
                  <a:pt x="634745" y="1260805"/>
                </a:moveTo>
                <a:lnTo>
                  <a:pt x="634745" y="1177289"/>
                </a:lnTo>
                <a:lnTo>
                  <a:pt x="629041" y="1176955"/>
                </a:lnTo>
                <a:lnTo>
                  <a:pt x="634745" y="1260805"/>
                </a:lnTo>
                <a:close/>
              </a:path>
              <a:path w="2809875" h="1384300">
                <a:moveTo>
                  <a:pt x="655319" y="1383791"/>
                </a:moveTo>
                <a:lnTo>
                  <a:pt x="654611" y="1373095"/>
                </a:lnTo>
                <a:lnTo>
                  <a:pt x="645413" y="1379220"/>
                </a:lnTo>
                <a:lnTo>
                  <a:pt x="655319" y="1383791"/>
                </a:lnTo>
                <a:close/>
              </a:path>
              <a:path w="2809875" h="1384300">
                <a:moveTo>
                  <a:pt x="655319" y="1383791"/>
                </a:moveTo>
                <a:lnTo>
                  <a:pt x="645413" y="1379220"/>
                </a:lnTo>
                <a:lnTo>
                  <a:pt x="645413" y="1383791"/>
                </a:lnTo>
                <a:lnTo>
                  <a:pt x="655319" y="1383791"/>
                </a:lnTo>
                <a:close/>
              </a:path>
              <a:path w="2809875" h="1384300">
                <a:moveTo>
                  <a:pt x="1128999" y="1256060"/>
                </a:moveTo>
                <a:lnTo>
                  <a:pt x="980694" y="1155954"/>
                </a:lnTo>
                <a:lnTo>
                  <a:pt x="654611" y="1373095"/>
                </a:lnTo>
                <a:lnTo>
                  <a:pt x="655319" y="1383791"/>
                </a:lnTo>
                <a:lnTo>
                  <a:pt x="661092" y="1383791"/>
                </a:lnTo>
                <a:lnTo>
                  <a:pt x="976884" y="1173970"/>
                </a:lnTo>
                <a:lnTo>
                  <a:pt x="976884" y="1168908"/>
                </a:lnTo>
                <a:lnTo>
                  <a:pt x="984504" y="1168908"/>
                </a:lnTo>
                <a:lnTo>
                  <a:pt x="984504" y="1174063"/>
                </a:lnTo>
                <a:lnTo>
                  <a:pt x="1125474" y="1269446"/>
                </a:lnTo>
                <a:lnTo>
                  <a:pt x="1125474" y="1259586"/>
                </a:lnTo>
                <a:lnTo>
                  <a:pt x="1128999" y="1256060"/>
                </a:lnTo>
                <a:close/>
              </a:path>
              <a:path w="2809875" h="1384300">
                <a:moveTo>
                  <a:pt x="706374" y="502919"/>
                </a:moveTo>
                <a:lnTo>
                  <a:pt x="697751" y="503382"/>
                </a:lnTo>
                <a:lnTo>
                  <a:pt x="701040" y="511301"/>
                </a:lnTo>
                <a:lnTo>
                  <a:pt x="706374" y="502919"/>
                </a:lnTo>
                <a:close/>
              </a:path>
              <a:path w="2809875" h="1384300">
                <a:moveTo>
                  <a:pt x="984504" y="1168908"/>
                </a:moveTo>
                <a:lnTo>
                  <a:pt x="976884" y="1168908"/>
                </a:lnTo>
                <a:lnTo>
                  <a:pt x="980659" y="1171462"/>
                </a:lnTo>
                <a:lnTo>
                  <a:pt x="984504" y="1168908"/>
                </a:lnTo>
                <a:close/>
              </a:path>
              <a:path w="2809875" h="1384300">
                <a:moveTo>
                  <a:pt x="980659" y="1171462"/>
                </a:moveTo>
                <a:lnTo>
                  <a:pt x="976884" y="1168908"/>
                </a:lnTo>
                <a:lnTo>
                  <a:pt x="976884" y="1173970"/>
                </a:lnTo>
                <a:lnTo>
                  <a:pt x="980659" y="1171462"/>
                </a:lnTo>
                <a:close/>
              </a:path>
              <a:path w="2809875" h="1384300">
                <a:moveTo>
                  <a:pt x="984504" y="1174063"/>
                </a:moveTo>
                <a:lnTo>
                  <a:pt x="984504" y="1168908"/>
                </a:lnTo>
                <a:lnTo>
                  <a:pt x="980659" y="1171462"/>
                </a:lnTo>
                <a:lnTo>
                  <a:pt x="984504" y="1174063"/>
                </a:lnTo>
                <a:close/>
              </a:path>
              <a:path w="2809875" h="1384300">
                <a:moveTo>
                  <a:pt x="1112520" y="411479"/>
                </a:moveTo>
                <a:lnTo>
                  <a:pt x="1107399" y="409741"/>
                </a:lnTo>
                <a:lnTo>
                  <a:pt x="1104900" y="414527"/>
                </a:lnTo>
                <a:lnTo>
                  <a:pt x="1112520" y="411479"/>
                </a:lnTo>
                <a:close/>
              </a:path>
              <a:path w="2809875" h="1384300">
                <a:moveTo>
                  <a:pt x="1112520" y="424677"/>
                </a:moveTo>
                <a:lnTo>
                  <a:pt x="1112520" y="411479"/>
                </a:lnTo>
                <a:lnTo>
                  <a:pt x="1104900" y="414527"/>
                </a:lnTo>
                <a:lnTo>
                  <a:pt x="1104900" y="422085"/>
                </a:lnTo>
                <a:lnTo>
                  <a:pt x="1112520" y="424677"/>
                </a:lnTo>
                <a:close/>
              </a:path>
              <a:path w="2809875" h="1384300">
                <a:moveTo>
                  <a:pt x="1480713" y="280121"/>
                </a:moveTo>
                <a:lnTo>
                  <a:pt x="1257300" y="122681"/>
                </a:lnTo>
                <a:lnTo>
                  <a:pt x="1107399" y="409741"/>
                </a:lnTo>
                <a:lnTo>
                  <a:pt x="1112520" y="411479"/>
                </a:lnTo>
                <a:lnTo>
                  <a:pt x="1112520" y="424677"/>
                </a:lnTo>
                <a:lnTo>
                  <a:pt x="1114044" y="425195"/>
                </a:lnTo>
                <a:lnTo>
                  <a:pt x="1255776" y="153185"/>
                </a:lnTo>
                <a:lnTo>
                  <a:pt x="1255776" y="137921"/>
                </a:lnTo>
                <a:lnTo>
                  <a:pt x="1264920" y="135635"/>
                </a:lnTo>
                <a:lnTo>
                  <a:pt x="1264920" y="144338"/>
                </a:lnTo>
                <a:lnTo>
                  <a:pt x="1476756" y="292982"/>
                </a:lnTo>
                <a:lnTo>
                  <a:pt x="1476756" y="282701"/>
                </a:lnTo>
                <a:lnTo>
                  <a:pt x="1480713" y="280121"/>
                </a:lnTo>
                <a:close/>
              </a:path>
              <a:path w="2809875" h="1384300">
                <a:moveTo>
                  <a:pt x="1133094" y="1258823"/>
                </a:moveTo>
                <a:lnTo>
                  <a:pt x="1128999" y="1256060"/>
                </a:lnTo>
                <a:lnTo>
                  <a:pt x="1125474" y="1259586"/>
                </a:lnTo>
                <a:lnTo>
                  <a:pt x="1133094" y="1258823"/>
                </a:lnTo>
                <a:close/>
              </a:path>
              <a:path w="2809875" h="1384300">
                <a:moveTo>
                  <a:pt x="1133094" y="1269507"/>
                </a:moveTo>
                <a:lnTo>
                  <a:pt x="1133094" y="1258823"/>
                </a:lnTo>
                <a:lnTo>
                  <a:pt x="1125474" y="1259586"/>
                </a:lnTo>
                <a:lnTo>
                  <a:pt x="1125474" y="1269446"/>
                </a:lnTo>
                <a:lnTo>
                  <a:pt x="1130046" y="1272539"/>
                </a:lnTo>
                <a:lnTo>
                  <a:pt x="1133094" y="1269507"/>
                </a:lnTo>
                <a:close/>
              </a:path>
              <a:path w="2809875" h="1384300">
                <a:moveTo>
                  <a:pt x="1495973" y="1200685"/>
                </a:moveTo>
                <a:lnTo>
                  <a:pt x="1277112" y="1107948"/>
                </a:lnTo>
                <a:lnTo>
                  <a:pt x="1128999" y="1256060"/>
                </a:lnTo>
                <a:lnTo>
                  <a:pt x="1133094" y="1258823"/>
                </a:lnTo>
                <a:lnTo>
                  <a:pt x="1133094" y="1269507"/>
                </a:lnTo>
                <a:lnTo>
                  <a:pt x="1276350" y="1126963"/>
                </a:lnTo>
                <a:lnTo>
                  <a:pt x="1276350" y="1121664"/>
                </a:lnTo>
                <a:lnTo>
                  <a:pt x="1283208" y="1120139"/>
                </a:lnTo>
                <a:lnTo>
                  <a:pt x="1283208" y="1124573"/>
                </a:lnTo>
                <a:lnTo>
                  <a:pt x="1493520" y="1213796"/>
                </a:lnTo>
                <a:lnTo>
                  <a:pt x="1493520" y="1207008"/>
                </a:lnTo>
                <a:lnTo>
                  <a:pt x="1495973" y="1200685"/>
                </a:lnTo>
                <a:close/>
              </a:path>
              <a:path w="2809875" h="1384300">
                <a:moveTo>
                  <a:pt x="1264920" y="135635"/>
                </a:moveTo>
                <a:lnTo>
                  <a:pt x="1255776" y="137921"/>
                </a:lnTo>
                <a:lnTo>
                  <a:pt x="1261599" y="142008"/>
                </a:lnTo>
                <a:lnTo>
                  <a:pt x="1264920" y="135635"/>
                </a:lnTo>
                <a:close/>
              </a:path>
              <a:path w="2809875" h="1384300">
                <a:moveTo>
                  <a:pt x="1261599" y="142008"/>
                </a:moveTo>
                <a:lnTo>
                  <a:pt x="1255776" y="137921"/>
                </a:lnTo>
                <a:lnTo>
                  <a:pt x="1255776" y="153185"/>
                </a:lnTo>
                <a:lnTo>
                  <a:pt x="1261599" y="142008"/>
                </a:lnTo>
                <a:close/>
              </a:path>
              <a:path w="2809875" h="1384300">
                <a:moveTo>
                  <a:pt x="1264920" y="144338"/>
                </a:moveTo>
                <a:lnTo>
                  <a:pt x="1264920" y="135635"/>
                </a:lnTo>
                <a:lnTo>
                  <a:pt x="1261599" y="142008"/>
                </a:lnTo>
                <a:lnTo>
                  <a:pt x="1264920" y="144338"/>
                </a:lnTo>
                <a:close/>
              </a:path>
              <a:path w="2809875" h="1384300">
                <a:moveTo>
                  <a:pt x="1283208" y="1120139"/>
                </a:moveTo>
                <a:lnTo>
                  <a:pt x="1276350" y="1121664"/>
                </a:lnTo>
                <a:lnTo>
                  <a:pt x="1280084" y="1123248"/>
                </a:lnTo>
                <a:lnTo>
                  <a:pt x="1283208" y="1120139"/>
                </a:lnTo>
                <a:close/>
              </a:path>
              <a:path w="2809875" h="1384300">
                <a:moveTo>
                  <a:pt x="1280084" y="1123248"/>
                </a:moveTo>
                <a:lnTo>
                  <a:pt x="1276350" y="1121664"/>
                </a:lnTo>
                <a:lnTo>
                  <a:pt x="1276350" y="1126963"/>
                </a:lnTo>
                <a:lnTo>
                  <a:pt x="1280084" y="1123248"/>
                </a:lnTo>
                <a:close/>
              </a:path>
              <a:path w="2809875" h="1384300">
                <a:moveTo>
                  <a:pt x="1283208" y="1124573"/>
                </a:moveTo>
                <a:lnTo>
                  <a:pt x="1283208" y="1120139"/>
                </a:lnTo>
                <a:lnTo>
                  <a:pt x="1280084" y="1123248"/>
                </a:lnTo>
                <a:lnTo>
                  <a:pt x="1283208" y="1124573"/>
                </a:lnTo>
                <a:close/>
              </a:path>
              <a:path w="2809875" h="1384300">
                <a:moveTo>
                  <a:pt x="1484376" y="282701"/>
                </a:moveTo>
                <a:lnTo>
                  <a:pt x="1480713" y="280121"/>
                </a:lnTo>
                <a:lnTo>
                  <a:pt x="1476756" y="282701"/>
                </a:lnTo>
                <a:lnTo>
                  <a:pt x="1484376" y="282701"/>
                </a:lnTo>
                <a:close/>
              </a:path>
              <a:path w="2809875" h="1384300">
                <a:moveTo>
                  <a:pt x="1484376" y="293168"/>
                </a:moveTo>
                <a:lnTo>
                  <a:pt x="1484376" y="282701"/>
                </a:lnTo>
                <a:lnTo>
                  <a:pt x="1476756" y="282701"/>
                </a:lnTo>
                <a:lnTo>
                  <a:pt x="1476756" y="292982"/>
                </a:lnTo>
                <a:lnTo>
                  <a:pt x="1480566" y="295655"/>
                </a:lnTo>
                <a:lnTo>
                  <a:pt x="1484376" y="293168"/>
                </a:lnTo>
                <a:close/>
              </a:path>
              <a:path w="2809875" h="1384300">
                <a:moveTo>
                  <a:pt x="1910333" y="0"/>
                </a:moveTo>
                <a:lnTo>
                  <a:pt x="1480713" y="280121"/>
                </a:lnTo>
                <a:lnTo>
                  <a:pt x="1484376" y="282701"/>
                </a:lnTo>
                <a:lnTo>
                  <a:pt x="1484376" y="293168"/>
                </a:lnTo>
                <a:lnTo>
                  <a:pt x="1895474" y="24740"/>
                </a:lnTo>
                <a:lnTo>
                  <a:pt x="1896618" y="12191"/>
                </a:lnTo>
                <a:lnTo>
                  <a:pt x="1906524" y="17525"/>
                </a:lnTo>
                <a:lnTo>
                  <a:pt x="1906524" y="42248"/>
                </a:lnTo>
                <a:lnTo>
                  <a:pt x="1910333" y="0"/>
                </a:lnTo>
                <a:close/>
              </a:path>
              <a:path w="2809875" h="1384300">
                <a:moveTo>
                  <a:pt x="1501902" y="1203198"/>
                </a:moveTo>
                <a:lnTo>
                  <a:pt x="1495973" y="1200685"/>
                </a:lnTo>
                <a:lnTo>
                  <a:pt x="1493520" y="1207008"/>
                </a:lnTo>
                <a:lnTo>
                  <a:pt x="1501902" y="1203198"/>
                </a:lnTo>
                <a:close/>
              </a:path>
              <a:path w="2809875" h="1384300">
                <a:moveTo>
                  <a:pt x="1501902" y="1217352"/>
                </a:moveTo>
                <a:lnTo>
                  <a:pt x="1501902" y="1203198"/>
                </a:lnTo>
                <a:lnTo>
                  <a:pt x="1493520" y="1207008"/>
                </a:lnTo>
                <a:lnTo>
                  <a:pt x="1493520" y="1213796"/>
                </a:lnTo>
                <a:lnTo>
                  <a:pt x="1501902" y="1217352"/>
                </a:lnTo>
                <a:close/>
              </a:path>
              <a:path w="2809875" h="1384300">
                <a:moveTo>
                  <a:pt x="1924050" y="1122170"/>
                </a:moveTo>
                <a:lnTo>
                  <a:pt x="1924050" y="1109471"/>
                </a:lnTo>
                <a:lnTo>
                  <a:pt x="1916430" y="1117092"/>
                </a:lnTo>
                <a:lnTo>
                  <a:pt x="1914394" y="1106955"/>
                </a:lnTo>
                <a:lnTo>
                  <a:pt x="1567434" y="1016507"/>
                </a:lnTo>
                <a:lnTo>
                  <a:pt x="1495973" y="1200685"/>
                </a:lnTo>
                <a:lnTo>
                  <a:pt x="1501902" y="1203198"/>
                </a:lnTo>
                <a:lnTo>
                  <a:pt x="1501902" y="1217352"/>
                </a:lnTo>
                <a:lnTo>
                  <a:pt x="1502664" y="1217676"/>
                </a:lnTo>
                <a:lnTo>
                  <a:pt x="1569720" y="1045930"/>
                </a:lnTo>
                <a:lnTo>
                  <a:pt x="1569720" y="1030223"/>
                </a:lnTo>
                <a:lnTo>
                  <a:pt x="1577340" y="1026413"/>
                </a:lnTo>
                <a:lnTo>
                  <a:pt x="1577340" y="1032201"/>
                </a:lnTo>
                <a:lnTo>
                  <a:pt x="1924050" y="1122170"/>
                </a:lnTo>
                <a:close/>
              </a:path>
              <a:path w="2809875" h="1384300">
                <a:moveTo>
                  <a:pt x="1577340" y="1026413"/>
                </a:moveTo>
                <a:lnTo>
                  <a:pt x="1569720" y="1030223"/>
                </a:lnTo>
                <a:lnTo>
                  <a:pt x="1575288" y="1031668"/>
                </a:lnTo>
                <a:lnTo>
                  <a:pt x="1577340" y="1026413"/>
                </a:lnTo>
                <a:close/>
              </a:path>
              <a:path w="2809875" h="1384300">
                <a:moveTo>
                  <a:pt x="1575288" y="1031668"/>
                </a:moveTo>
                <a:lnTo>
                  <a:pt x="1569720" y="1030223"/>
                </a:lnTo>
                <a:lnTo>
                  <a:pt x="1569720" y="1045930"/>
                </a:lnTo>
                <a:lnTo>
                  <a:pt x="1575288" y="1031668"/>
                </a:lnTo>
                <a:close/>
              </a:path>
              <a:path w="2809875" h="1384300">
                <a:moveTo>
                  <a:pt x="1577340" y="1032201"/>
                </a:moveTo>
                <a:lnTo>
                  <a:pt x="1577340" y="1026413"/>
                </a:lnTo>
                <a:lnTo>
                  <a:pt x="1575288" y="1031668"/>
                </a:lnTo>
                <a:lnTo>
                  <a:pt x="1577340" y="1032201"/>
                </a:lnTo>
                <a:close/>
              </a:path>
              <a:path w="2809875" h="1384300">
                <a:moveTo>
                  <a:pt x="1906524" y="42248"/>
                </a:moveTo>
                <a:lnTo>
                  <a:pt x="1906524" y="17525"/>
                </a:lnTo>
                <a:lnTo>
                  <a:pt x="1895474" y="24740"/>
                </a:lnTo>
                <a:lnTo>
                  <a:pt x="1862327" y="388619"/>
                </a:lnTo>
                <a:lnTo>
                  <a:pt x="1866900" y="386916"/>
                </a:lnTo>
                <a:lnTo>
                  <a:pt x="1866900" y="373379"/>
                </a:lnTo>
                <a:lnTo>
                  <a:pt x="1877003" y="369601"/>
                </a:lnTo>
                <a:lnTo>
                  <a:pt x="1906524" y="42248"/>
                </a:lnTo>
                <a:close/>
              </a:path>
              <a:path w="2809875" h="1384300">
                <a:moveTo>
                  <a:pt x="1877003" y="369601"/>
                </a:moveTo>
                <a:lnTo>
                  <a:pt x="1866900" y="373379"/>
                </a:lnTo>
                <a:lnTo>
                  <a:pt x="1876044" y="380237"/>
                </a:lnTo>
                <a:lnTo>
                  <a:pt x="1877003" y="369601"/>
                </a:lnTo>
                <a:close/>
              </a:path>
              <a:path w="2809875" h="1384300">
                <a:moveTo>
                  <a:pt x="2335529" y="198119"/>
                </a:moveTo>
                <a:lnTo>
                  <a:pt x="1877003" y="369601"/>
                </a:lnTo>
                <a:lnTo>
                  <a:pt x="1876044" y="380237"/>
                </a:lnTo>
                <a:lnTo>
                  <a:pt x="1866900" y="373379"/>
                </a:lnTo>
                <a:lnTo>
                  <a:pt x="1866900" y="386916"/>
                </a:lnTo>
                <a:lnTo>
                  <a:pt x="2287266" y="230253"/>
                </a:lnTo>
                <a:lnTo>
                  <a:pt x="2307336" y="209549"/>
                </a:lnTo>
                <a:lnTo>
                  <a:pt x="2314128" y="220115"/>
                </a:lnTo>
                <a:lnTo>
                  <a:pt x="2335529" y="198119"/>
                </a:lnTo>
                <a:close/>
              </a:path>
              <a:path w="2809875" h="1384300">
                <a:moveTo>
                  <a:pt x="2423160" y="1011731"/>
                </a:moveTo>
                <a:lnTo>
                  <a:pt x="2423160" y="998981"/>
                </a:lnTo>
                <a:lnTo>
                  <a:pt x="2418588" y="1010411"/>
                </a:lnTo>
                <a:lnTo>
                  <a:pt x="2395004" y="994707"/>
                </a:lnTo>
                <a:lnTo>
                  <a:pt x="1876044" y="915923"/>
                </a:lnTo>
                <a:lnTo>
                  <a:pt x="1882902" y="950084"/>
                </a:lnTo>
                <a:lnTo>
                  <a:pt x="1882902" y="930401"/>
                </a:lnTo>
                <a:lnTo>
                  <a:pt x="1890522" y="922782"/>
                </a:lnTo>
                <a:lnTo>
                  <a:pt x="1892336" y="931822"/>
                </a:lnTo>
                <a:lnTo>
                  <a:pt x="2423160" y="1011731"/>
                </a:lnTo>
                <a:close/>
              </a:path>
              <a:path w="2809875" h="1384300">
                <a:moveTo>
                  <a:pt x="1892336" y="931822"/>
                </a:moveTo>
                <a:lnTo>
                  <a:pt x="1890522" y="922782"/>
                </a:lnTo>
                <a:lnTo>
                  <a:pt x="1882902" y="930401"/>
                </a:lnTo>
                <a:lnTo>
                  <a:pt x="1892336" y="931822"/>
                </a:lnTo>
                <a:close/>
              </a:path>
              <a:path w="2809875" h="1384300">
                <a:moveTo>
                  <a:pt x="1930908" y="1123949"/>
                </a:moveTo>
                <a:lnTo>
                  <a:pt x="1892336" y="931822"/>
                </a:lnTo>
                <a:lnTo>
                  <a:pt x="1882902" y="930401"/>
                </a:lnTo>
                <a:lnTo>
                  <a:pt x="1882902" y="950084"/>
                </a:lnTo>
                <a:lnTo>
                  <a:pt x="1914394" y="1106955"/>
                </a:lnTo>
                <a:lnTo>
                  <a:pt x="1924050" y="1109471"/>
                </a:lnTo>
                <a:lnTo>
                  <a:pt x="1924050" y="1122170"/>
                </a:lnTo>
                <a:lnTo>
                  <a:pt x="1930908" y="1123949"/>
                </a:lnTo>
                <a:close/>
              </a:path>
              <a:path w="2809875" h="1384300">
                <a:moveTo>
                  <a:pt x="1906524" y="17525"/>
                </a:moveTo>
                <a:lnTo>
                  <a:pt x="1896618" y="12191"/>
                </a:lnTo>
                <a:lnTo>
                  <a:pt x="1895474" y="24740"/>
                </a:lnTo>
                <a:lnTo>
                  <a:pt x="1906524" y="17525"/>
                </a:lnTo>
                <a:close/>
              </a:path>
              <a:path w="2809875" h="1384300">
                <a:moveTo>
                  <a:pt x="1924050" y="1109471"/>
                </a:moveTo>
                <a:lnTo>
                  <a:pt x="1914394" y="1106955"/>
                </a:lnTo>
                <a:lnTo>
                  <a:pt x="1916430" y="1117092"/>
                </a:lnTo>
                <a:lnTo>
                  <a:pt x="1924050" y="1109471"/>
                </a:lnTo>
                <a:close/>
              </a:path>
              <a:path w="2809875" h="1384300">
                <a:moveTo>
                  <a:pt x="2314128" y="220242"/>
                </a:moveTo>
                <a:lnTo>
                  <a:pt x="2287266" y="230253"/>
                </a:lnTo>
                <a:lnTo>
                  <a:pt x="2090165" y="433577"/>
                </a:lnTo>
                <a:lnTo>
                  <a:pt x="2105406" y="433749"/>
                </a:lnTo>
                <a:lnTo>
                  <a:pt x="2105406" y="420623"/>
                </a:lnTo>
                <a:lnTo>
                  <a:pt x="2120119" y="420783"/>
                </a:lnTo>
                <a:lnTo>
                  <a:pt x="2314128" y="220242"/>
                </a:lnTo>
                <a:close/>
              </a:path>
              <a:path w="2809875" h="1384300">
                <a:moveTo>
                  <a:pt x="2343150" y="736584"/>
                </a:moveTo>
                <a:lnTo>
                  <a:pt x="2343150" y="723137"/>
                </a:lnTo>
                <a:lnTo>
                  <a:pt x="2341626" y="734567"/>
                </a:lnTo>
                <a:lnTo>
                  <a:pt x="2330647" y="726527"/>
                </a:lnTo>
                <a:lnTo>
                  <a:pt x="2090165" y="791717"/>
                </a:lnTo>
                <a:lnTo>
                  <a:pt x="2106930" y="802881"/>
                </a:lnTo>
                <a:lnTo>
                  <a:pt x="2106930" y="800099"/>
                </a:lnTo>
                <a:lnTo>
                  <a:pt x="2108454" y="788669"/>
                </a:lnTo>
                <a:lnTo>
                  <a:pt x="2120252" y="796517"/>
                </a:lnTo>
                <a:lnTo>
                  <a:pt x="2343150" y="736584"/>
                </a:lnTo>
                <a:close/>
              </a:path>
              <a:path w="2809875" h="1384300">
                <a:moveTo>
                  <a:pt x="2120119" y="420783"/>
                </a:moveTo>
                <a:lnTo>
                  <a:pt x="2105406" y="420623"/>
                </a:lnTo>
                <a:lnTo>
                  <a:pt x="2109216" y="432053"/>
                </a:lnTo>
                <a:lnTo>
                  <a:pt x="2120119" y="420783"/>
                </a:lnTo>
                <a:close/>
              </a:path>
              <a:path w="2809875" h="1384300">
                <a:moveTo>
                  <a:pt x="2809494" y="428243"/>
                </a:moveTo>
                <a:lnTo>
                  <a:pt x="2120119" y="420783"/>
                </a:lnTo>
                <a:lnTo>
                  <a:pt x="2109216" y="432053"/>
                </a:lnTo>
                <a:lnTo>
                  <a:pt x="2105406" y="420623"/>
                </a:lnTo>
                <a:lnTo>
                  <a:pt x="2105406" y="433749"/>
                </a:lnTo>
                <a:lnTo>
                  <a:pt x="2724410" y="440712"/>
                </a:lnTo>
                <a:lnTo>
                  <a:pt x="2766060" y="428243"/>
                </a:lnTo>
                <a:lnTo>
                  <a:pt x="2767538" y="440815"/>
                </a:lnTo>
                <a:lnTo>
                  <a:pt x="2809494" y="428243"/>
                </a:lnTo>
                <a:close/>
              </a:path>
              <a:path w="2809875" h="1384300">
                <a:moveTo>
                  <a:pt x="2120252" y="796517"/>
                </a:moveTo>
                <a:lnTo>
                  <a:pt x="2108454" y="788669"/>
                </a:lnTo>
                <a:lnTo>
                  <a:pt x="2106930" y="800099"/>
                </a:lnTo>
                <a:lnTo>
                  <a:pt x="2120252" y="796517"/>
                </a:lnTo>
                <a:close/>
              </a:path>
              <a:path w="2809875" h="1384300">
                <a:moveTo>
                  <a:pt x="2449829" y="1015745"/>
                </a:moveTo>
                <a:lnTo>
                  <a:pt x="2120252" y="796517"/>
                </a:lnTo>
                <a:lnTo>
                  <a:pt x="2106930" y="800099"/>
                </a:lnTo>
                <a:lnTo>
                  <a:pt x="2106930" y="802881"/>
                </a:lnTo>
                <a:lnTo>
                  <a:pt x="2395004" y="994707"/>
                </a:lnTo>
                <a:lnTo>
                  <a:pt x="2423160" y="998981"/>
                </a:lnTo>
                <a:lnTo>
                  <a:pt x="2423160" y="1011731"/>
                </a:lnTo>
                <a:lnTo>
                  <a:pt x="2449829" y="1015745"/>
                </a:lnTo>
                <a:close/>
              </a:path>
              <a:path w="2809875" h="1384300">
                <a:moveTo>
                  <a:pt x="2766309" y="441183"/>
                </a:moveTo>
                <a:lnTo>
                  <a:pt x="2724410" y="440712"/>
                </a:lnTo>
                <a:lnTo>
                  <a:pt x="2167890" y="607313"/>
                </a:lnTo>
                <a:lnTo>
                  <a:pt x="2183891" y="619034"/>
                </a:lnTo>
                <a:lnTo>
                  <a:pt x="2183891" y="615695"/>
                </a:lnTo>
                <a:lnTo>
                  <a:pt x="2185416" y="604265"/>
                </a:lnTo>
                <a:lnTo>
                  <a:pt x="2196003" y="612067"/>
                </a:lnTo>
                <a:lnTo>
                  <a:pt x="2766309" y="441183"/>
                </a:lnTo>
                <a:close/>
              </a:path>
              <a:path w="2809875" h="1384300">
                <a:moveTo>
                  <a:pt x="2196003" y="612067"/>
                </a:moveTo>
                <a:lnTo>
                  <a:pt x="2185416" y="604265"/>
                </a:lnTo>
                <a:lnTo>
                  <a:pt x="2183891" y="615695"/>
                </a:lnTo>
                <a:lnTo>
                  <a:pt x="2196003" y="612067"/>
                </a:lnTo>
                <a:close/>
              </a:path>
              <a:path w="2809875" h="1384300">
                <a:moveTo>
                  <a:pt x="2359152" y="732281"/>
                </a:moveTo>
                <a:lnTo>
                  <a:pt x="2196003" y="612067"/>
                </a:lnTo>
                <a:lnTo>
                  <a:pt x="2183891" y="615695"/>
                </a:lnTo>
                <a:lnTo>
                  <a:pt x="2183891" y="619034"/>
                </a:lnTo>
                <a:lnTo>
                  <a:pt x="2330647" y="726527"/>
                </a:lnTo>
                <a:lnTo>
                  <a:pt x="2343150" y="723137"/>
                </a:lnTo>
                <a:lnTo>
                  <a:pt x="2343150" y="736584"/>
                </a:lnTo>
                <a:lnTo>
                  <a:pt x="2359152" y="732281"/>
                </a:lnTo>
                <a:close/>
              </a:path>
              <a:path w="2809875" h="1384300">
                <a:moveTo>
                  <a:pt x="2314177" y="220191"/>
                </a:moveTo>
                <a:lnTo>
                  <a:pt x="2307336" y="209549"/>
                </a:lnTo>
                <a:lnTo>
                  <a:pt x="2287266" y="230253"/>
                </a:lnTo>
                <a:lnTo>
                  <a:pt x="2314128" y="220242"/>
                </a:lnTo>
                <a:close/>
              </a:path>
              <a:path w="2809875" h="1384300">
                <a:moveTo>
                  <a:pt x="2343150" y="723137"/>
                </a:moveTo>
                <a:lnTo>
                  <a:pt x="2330647" y="726527"/>
                </a:lnTo>
                <a:lnTo>
                  <a:pt x="2341626" y="734567"/>
                </a:lnTo>
                <a:lnTo>
                  <a:pt x="2343150" y="723137"/>
                </a:lnTo>
                <a:close/>
              </a:path>
              <a:path w="2809875" h="1384300">
                <a:moveTo>
                  <a:pt x="2423160" y="998981"/>
                </a:moveTo>
                <a:lnTo>
                  <a:pt x="2395004" y="994707"/>
                </a:lnTo>
                <a:lnTo>
                  <a:pt x="2418588" y="1010411"/>
                </a:lnTo>
                <a:lnTo>
                  <a:pt x="2423160" y="998981"/>
                </a:lnTo>
                <a:close/>
              </a:path>
              <a:path w="2809875" h="1384300">
                <a:moveTo>
                  <a:pt x="2767538" y="440815"/>
                </a:moveTo>
                <a:lnTo>
                  <a:pt x="2766060" y="428243"/>
                </a:lnTo>
                <a:lnTo>
                  <a:pt x="2724410" y="440712"/>
                </a:lnTo>
                <a:lnTo>
                  <a:pt x="2766309" y="441183"/>
                </a:lnTo>
                <a:lnTo>
                  <a:pt x="2767538" y="440815"/>
                </a:lnTo>
                <a:close/>
              </a:path>
              <a:path w="2809875" h="1384300">
                <a:moveTo>
                  <a:pt x="2767584" y="441197"/>
                </a:moveTo>
                <a:lnTo>
                  <a:pt x="2767538" y="440815"/>
                </a:lnTo>
                <a:lnTo>
                  <a:pt x="2766309" y="441183"/>
                </a:lnTo>
                <a:lnTo>
                  <a:pt x="2767584" y="4411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12140" y="2393695"/>
            <a:ext cx="8307705" cy="4490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78549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Use the same animation throughout the  entire</a:t>
            </a:r>
            <a:r>
              <a:rPr dirty="0" sz="32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presentation</a:t>
            </a:r>
            <a:endParaRPr sz="3200">
              <a:latin typeface="Tahoma"/>
              <a:cs typeface="Tahoma"/>
            </a:endParaRPr>
          </a:p>
          <a:p>
            <a:pPr marL="355600" marR="196405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Using more than one can be very  distracting</a:t>
            </a:r>
            <a:endParaRPr sz="3200">
              <a:latin typeface="Tahoma"/>
              <a:cs typeface="Tahoma"/>
            </a:endParaRPr>
          </a:p>
          <a:p>
            <a:pPr algn="just" marL="755650" marR="1113155" indent="-285750">
              <a:lnSpc>
                <a:spcPct val="99000"/>
              </a:lnSpc>
              <a:spcBef>
                <a:spcPts val="705"/>
              </a:spcBef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– The audience will only see the animation  and not the message you’re trying to</a:t>
            </a:r>
            <a:r>
              <a:rPr dirty="0" sz="2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get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endParaRPr sz="2800">
              <a:latin typeface="Tahoma"/>
              <a:cs typeface="Tahoma"/>
            </a:endParaRPr>
          </a:p>
          <a:p>
            <a:pPr algn="r" marR="5080">
              <a:lnSpc>
                <a:spcPts val="4025"/>
              </a:lnSpc>
              <a:spcBef>
                <a:spcPts val="1250"/>
              </a:spcBef>
            </a:pPr>
            <a:r>
              <a:rPr dirty="0" sz="3600" spc="-5" b="1">
                <a:latin typeface="Tahoma"/>
                <a:cs typeface="Tahoma"/>
              </a:rPr>
              <a:t>Bam!</a:t>
            </a:r>
            <a:endParaRPr sz="3600">
              <a:latin typeface="Tahoma"/>
              <a:cs typeface="Tahoma"/>
            </a:endParaRPr>
          </a:p>
          <a:p>
            <a:pPr marL="2258695">
              <a:lnSpc>
                <a:spcPts val="3065"/>
              </a:lnSpc>
            </a:pPr>
            <a:r>
              <a:rPr dirty="0" sz="2800" b="1">
                <a:latin typeface="Tahoma"/>
                <a:cs typeface="Tahoma"/>
              </a:rPr>
              <a:t>Don’t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7223" y="1231645"/>
            <a:ext cx="5133975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800" spc="-5"/>
              <a:t>Limit</a:t>
            </a:r>
            <a:r>
              <a:rPr dirty="0" sz="4800" spc="-40"/>
              <a:t> </a:t>
            </a:r>
            <a:r>
              <a:rPr dirty="0" sz="4800" spc="10"/>
              <a:t>Animation</a:t>
            </a:r>
            <a:r>
              <a:rPr dirty="0" baseline="-1666" sz="7500" spc="15"/>
              <a:t>!</a:t>
            </a:r>
            <a:endParaRPr baseline="-1666" sz="7500"/>
          </a:p>
        </p:txBody>
      </p:sp>
      <p:sp>
        <p:nvSpPr>
          <p:cNvPr id="3" name="object 3"/>
          <p:cNvSpPr/>
          <p:nvPr/>
        </p:nvSpPr>
        <p:spPr>
          <a:xfrm>
            <a:off x="8065007" y="4343400"/>
            <a:ext cx="1524000" cy="2753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429000" y="5867400"/>
            <a:ext cx="2438400" cy="990600"/>
          </a:xfrm>
          <a:custGeom>
            <a:avLst/>
            <a:gdLst/>
            <a:ahLst/>
            <a:cxnLst/>
            <a:rect l="l" t="t" r="r" b="b"/>
            <a:pathLst>
              <a:path w="2438400" h="990600">
                <a:moveTo>
                  <a:pt x="444246" y="831959"/>
                </a:moveTo>
                <a:lnTo>
                  <a:pt x="444246" y="531876"/>
                </a:lnTo>
                <a:lnTo>
                  <a:pt x="0" y="590550"/>
                </a:lnTo>
                <a:lnTo>
                  <a:pt x="376428" y="705612"/>
                </a:lnTo>
                <a:lnTo>
                  <a:pt x="376428" y="828704"/>
                </a:lnTo>
                <a:lnTo>
                  <a:pt x="444246" y="831959"/>
                </a:lnTo>
                <a:close/>
              </a:path>
              <a:path w="2438400" h="990600">
                <a:moveTo>
                  <a:pt x="606552" y="963028"/>
                </a:moveTo>
                <a:lnTo>
                  <a:pt x="606552" y="358902"/>
                </a:lnTo>
                <a:lnTo>
                  <a:pt x="132587" y="379476"/>
                </a:lnTo>
                <a:lnTo>
                  <a:pt x="444246" y="531876"/>
                </a:lnTo>
                <a:lnTo>
                  <a:pt x="444246" y="831959"/>
                </a:lnTo>
                <a:lnTo>
                  <a:pt x="542544" y="836676"/>
                </a:lnTo>
                <a:lnTo>
                  <a:pt x="555498" y="990600"/>
                </a:lnTo>
                <a:lnTo>
                  <a:pt x="606552" y="963028"/>
                </a:lnTo>
                <a:close/>
              </a:path>
              <a:path w="2438400" h="990600">
                <a:moveTo>
                  <a:pt x="376428" y="828704"/>
                </a:moveTo>
                <a:lnTo>
                  <a:pt x="376428" y="705612"/>
                </a:lnTo>
                <a:lnTo>
                  <a:pt x="145541" y="817626"/>
                </a:lnTo>
                <a:lnTo>
                  <a:pt x="376428" y="828704"/>
                </a:lnTo>
                <a:close/>
              </a:path>
              <a:path w="2438400" h="990600">
                <a:moveTo>
                  <a:pt x="1670303" y="0"/>
                </a:moveTo>
                <a:lnTo>
                  <a:pt x="1294638" y="199644"/>
                </a:lnTo>
                <a:lnTo>
                  <a:pt x="1098042" y="86868"/>
                </a:lnTo>
                <a:lnTo>
                  <a:pt x="965454" y="293370"/>
                </a:lnTo>
                <a:lnTo>
                  <a:pt x="508253" y="166878"/>
                </a:lnTo>
                <a:lnTo>
                  <a:pt x="606552" y="358902"/>
                </a:lnTo>
                <a:lnTo>
                  <a:pt x="606552" y="963028"/>
                </a:lnTo>
                <a:lnTo>
                  <a:pt x="850392" y="831342"/>
                </a:lnTo>
                <a:lnTo>
                  <a:pt x="982218" y="904494"/>
                </a:lnTo>
                <a:lnTo>
                  <a:pt x="1114806" y="797052"/>
                </a:lnTo>
                <a:lnTo>
                  <a:pt x="1311402" y="864108"/>
                </a:lnTo>
                <a:lnTo>
                  <a:pt x="1375410" y="731520"/>
                </a:lnTo>
                <a:lnTo>
                  <a:pt x="1639824" y="787118"/>
                </a:lnTo>
                <a:lnTo>
                  <a:pt x="1639824" y="265176"/>
                </a:lnTo>
                <a:lnTo>
                  <a:pt x="1670303" y="0"/>
                </a:lnTo>
                <a:close/>
              </a:path>
              <a:path w="2438400" h="990600">
                <a:moveTo>
                  <a:pt x="2033015" y="145542"/>
                </a:moveTo>
                <a:lnTo>
                  <a:pt x="1639824" y="265176"/>
                </a:lnTo>
                <a:lnTo>
                  <a:pt x="1639824" y="787118"/>
                </a:lnTo>
                <a:lnTo>
                  <a:pt x="1652777" y="789841"/>
                </a:lnTo>
                <a:lnTo>
                  <a:pt x="1652778" y="658368"/>
                </a:lnTo>
                <a:lnTo>
                  <a:pt x="1849374" y="682472"/>
                </a:lnTo>
                <a:lnTo>
                  <a:pt x="1849374" y="300228"/>
                </a:lnTo>
                <a:lnTo>
                  <a:pt x="2033015" y="145542"/>
                </a:lnTo>
                <a:close/>
              </a:path>
              <a:path w="2438400" h="990600">
                <a:moveTo>
                  <a:pt x="1687068" y="797052"/>
                </a:moveTo>
                <a:lnTo>
                  <a:pt x="1652777" y="658368"/>
                </a:lnTo>
                <a:lnTo>
                  <a:pt x="1652777" y="789841"/>
                </a:lnTo>
                <a:lnTo>
                  <a:pt x="1687068" y="797052"/>
                </a:lnTo>
                <a:close/>
              </a:path>
              <a:path w="2438400" h="990600">
                <a:moveTo>
                  <a:pt x="2438400" y="304800"/>
                </a:moveTo>
                <a:lnTo>
                  <a:pt x="1849374" y="300228"/>
                </a:lnTo>
                <a:lnTo>
                  <a:pt x="1849374" y="564642"/>
                </a:lnTo>
                <a:lnTo>
                  <a:pt x="1917953" y="549701"/>
                </a:lnTo>
                <a:lnTo>
                  <a:pt x="1917953" y="431292"/>
                </a:lnTo>
                <a:lnTo>
                  <a:pt x="2438400" y="304800"/>
                </a:lnTo>
                <a:close/>
              </a:path>
              <a:path w="2438400" h="990600">
                <a:moveTo>
                  <a:pt x="2131314" y="717042"/>
                </a:moveTo>
                <a:lnTo>
                  <a:pt x="1849374" y="564642"/>
                </a:lnTo>
                <a:lnTo>
                  <a:pt x="1849374" y="682472"/>
                </a:lnTo>
                <a:lnTo>
                  <a:pt x="2131314" y="717042"/>
                </a:lnTo>
                <a:close/>
              </a:path>
              <a:path w="2438400" h="990600">
                <a:moveTo>
                  <a:pt x="2062733" y="518160"/>
                </a:moveTo>
                <a:lnTo>
                  <a:pt x="1917953" y="431292"/>
                </a:lnTo>
                <a:lnTo>
                  <a:pt x="1917953" y="549701"/>
                </a:lnTo>
                <a:lnTo>
                  <a:pt x="2062733" y="518160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99282" y="5856732"/>
            <a:ext cx="2519680" cy="1012190"/>
          </a:xfrm>
          <a:custGeom>
            <a:avLst/>
            <a:gdLst/>
            <a:ahLst/>
            <a:cxnLst/>
            <a:rect l="l" t="t" r="r" b="b"/>
            <a:pathLst>
              <a:path w="2519679" h="1012190">
                <a:moveTo>
                  <a:pt x="473201" y="549389"/>
                </a:moveTo>
                <a:lnTo>
                  <a:pt x="473201" y="536448"/>
                </a:lnTo>
                <a:lnTo>
                  <a:pt x="471677" y="548640"/>
                </a:lnTo>
                <a:lnTo>
                  <a:pt x="452393" y="539195"/>
                </a:lnTo>
                <a:lnTo>
                  <a:pt x="0" y="598932"/>
                </a:lnTo>
                <a:lnTo>
                  <a:pt x="31241" y="608422"/>
                </a:lnTo>
                <a:lnTo>
                  <a:pt x="31241" y="608076"/>
                </a:lnTo>
                <a:lnTo>
                  <a:pt x="32003" y="595122"/>
                </a:lnTo>
                <a:lnTo>
                  <a:pt x="61332" y="604080"/>
                </a:lnTo>
                <a:lnTo>
                  <a:pt x="473201" y="549389"/>
                </a:lnTo>
                <a:close/>
              </a:path>
              <a:path w="2519679" h="1012190">
                <a:moveTo>
                  <a:pt x="61332" y="604080"/>
                </a:moveTo>
                <a:lnTo>
                  <a:pt x="32003" y="595122"/>
                </a:lnTo>
                <a:lnTo>
                  <a:pt x="31241" y="608076"/>
                </a:lnTo>
                <a:lnTo>
                  <a:pt x="61332" y="604080"/>
                </a:lnTo>
                <a:close/>
              </a:path>
              <a:path w="2519679" h="1012190">
                <a:moveTo>
                  <a:pt x="423671" y="714756"/>
                </a:moveTo>
                <a:lnTo>
                  <a:pt x="61332" y="604080"/>
                </a:lnTo>
                <a:lnTo>
                  <a:pt x="31241" y="608076"/>
                </a:lnTo>
                <a:lnTo>
                  <a:pt x="31241" y="608422"/>
                </a:lnTo>
                <a:lnTo>
                  <a:pt x="388953" y="717085"/>
                </a:lnTo>
                <a:lnTo>
                  <a:pt x="403097" y="710184"/>
                </a:lnTo>
                <a:lnTo>
                  <a:pt x="403859" y="721614"/>
                </a:lnTo>
                <a:lnTo>
                  <a:pt x="403859" y="724385"/>
                </a:lnTo>
                <a:lnTo>
                  <a:pt x="423671" y="714756"/>
                </a:lnTo>
                <a:close/>
              </a:path>
              <a:path w="2519679" h="1012190">
                <a:moveTo>
                  <a:pt x="636269" y="376135"/>
                </a:moveTo>
                <a:lnTo>
                  <a:pt x="636269" y="363474"/>
                </a:lnTo>
                <a:lnTo>
                  <a:pt x="630935" y="372618"/>
                </a:lnTo>
                <a:lnTo>
                  <a:pt x="626460" y="363893"/>
                </a:lnTo>
                <a:lnTo>
                  <a:pt x="137159" y="384810"/>
                </a:lnTo>
                <a:lnTo>
                  <a:pt x="162305" y="397125"/>
                </a:lnTo>
                <a:lnTo>
                  <a:pt x="165353" y="384810"/>
                </a:lnTo>
                <a:lnTo>
                  <a:pt x="187997" y="395870"/>
                </a:lnTo>
                <a:lnTo>
                  <a:pt x="636269" y="376135"/>
                </a:lnTo>
                <a:close/>
              </a:path>
              <a:path w="2519679" h="1012190">
                <a:moveTo>
                  <a:pt x="403859" y="724385"/>
                </a:moveTo>
                <a:lnTo>
                  <a:pt x="403859" y="721614"/>
                </a:lnTo>
                <a:lnTo>
                  <a:pt x="388953" y="717085"/>
                </a:lnTo>
                <a:lnTo>
                  <a:pt x="150113" y="833628"/>
                </a:lnTo>
                <a:lnTo>
                  <a:pt x="175259" y="834853"/>
                </a:lnTo>
                <a:lnTo>
                  <a:pt x="175259" y="822198"/>
                </a:lnTo>
                <a:lnTo>
                  <a:pt x="200203" y="823376"/>
                </a:lnTo>
                <a:lnTo>
                  <a:pt x="403859" y="724385"/>
                </a:lnTo>
                <a:close/>
              </a:path>
              <a:path w="2519679" h="1012190">
                <a:moveTo>
                  <a:pt x="187997" y="395870"/>
                </a:moveTo>
                <a:lnTo>
                  <a:pt x="165353" y="384810"/>
                </a:lnTo>
                <a:lnTo>
                  <a:pt x="162305" y="397002"/>
                </a:lnTo>
                <a:lnTo>
                  <a:pt x="187997" y="395870"/>
                </a:lnTo>
                <a:close/>
              </a:path>
              <a:path w="2519679" h="1012190">
                <a:moveTo>
                  <a:pt x="496061" y="546354"/>
                </a:moveTo>
                <a:lnTo>
                  <a:pt x="187997" y="395870"/>
                </a:lnTo>
                <a:lnTo>
                  <a:pt x="162305" y="397002"/>
                </a:lnTo>
                <a:lnTo>
                  <a:pt x="452393" y="539195"/>
                </a:lnTo>
                <a:lnTo>
                  <a:pt x="473201" y="536448"/>
                </a:lnTo>
                <a:lnTo>
                  <a:pt x="473201" y="549389"/>
                </a:lnTo>
                <a:lnTo>
                  <a:pt x="496061" y="546354"/>
                </a:lnTo>
                <a:close/>
              </a:path>
              <a:path w="2519679" h="1012190">
                <a:moveTo>
                  <a:pt x="200203" y="823376"/>
                </a:moveTo>
                <a:lnTo>
                  <a:pt x="175259" y="822198"/>
                </a:lnTo>
                <a:lnTo>
                  <a:pt x="177545" y="834390"/>
                </a:lnTo>
                <a:lnTo>
                  <a:pt x="200203" y="823376"/>
                </a:lnTo>
                <a:close/>
              </a:path>
              <a:path w="2519679" h="1012190">
                <a:moveTo>
                  <a:pt x="590515" y="991429"/>
                </a:moveTo>
                <a:lnTo>
                  <a:pt x="578357" y="841248"/>
                </a:lnTo>
                <a:lnTo>
                  <a:pt x="200203" y="823376"/>
                </a:lnTo>
                <a:lnTo>
                  <a:pt x="177545" y="834390"/>
                </a:lnTo>
                <a:lnTo>
                  <a:pt x="175259" y="822198"/>
                </a:lnTo>
                <a:lnTo>
                  <a:pt x="175259" y="834853"/>
                </a:lnTo>
                <a:lnTo>
                  <a:pt x="566165" y="853904"/>
                </a:lnTo>
                <a:lnTo>
                  <a:pt x="566165" y="848106"/>
                </a:lnTo>
                <a:lnTo>
                  <a:pt x="572261" y="854202"/>
                </a:lnTo>
                <a:lnTo>
                  <a:pt x="572261" y="920919"/>
                </a:lnTo>
                <a:lnTo>
                  <a:pt x="579881" y="1011936"/>
                </a:lnTo>
                <a:lnTo>
                  <a:pt x="582167" y="1010701"/>
                </a:lnTo>
                <a:lnTo>
                  <a:pt x="582167" y="995934"/>
                </a:lnTo>
                <a:lnTo>
                  <a:pt x="590515" y="991429"/>
                </a:lnTo>
                <a:close/>
              </a:path>
              <a:path w="2519679" h="1012190">
                <a:moveTo>
                  <a:pt x="403859" y="721614"/>
                </a:moveTo>
                <a:lnTo>
                  <a:pt x="403097" y="710184"/>
                </a:lnTo>
                <a:lnTo>
                  <a:pt x="388953" y="717085"/>
                </a:lnTo>
                <a:lnTo>
                  <a:pt x="403859" y="721614"/>
                </a:lnTo>
                <a:close/>
              </a:path>
              <a:path w="2519679" h="1012190">
                <a:moveTo>
                  <a:pt x="473201" y="536448"/>
                </a:moveTo>
                <a:lnTo>
                  <a:pt x="452393" y="539195"/>
                </a:lnTo>
                <a:lnTo>
                  <a:pt x="471677" y="548640"/>
                </a:lnTo>
                <a:lnTo>
                  <a:pt x="473201" y="536448"/>
                </a:lnTo>
                <a:close/>
              </a:path>
              <a:path w="2519679" h="1012190">
                <a:moveTo>
                  <a:pt x="992120" y="296675"/>
                </a:moveTo>
                <a:lnTo>
                  <a:pt x="525779" y="167640"/>
                </a:lnTo>
                <a:lnTo>
                  <a:pt x="536447" y="188434"/>
                </a:lnTo>
                <a:lnTo>
                  <a:pt x="536447" y="183642"/>
                </a:lnTo>
                <a:lnTo>
                  <a:pt x="544067" y="174498"/>
                </a:lnTo>
                <a:lnTo>
                  <a:pt x="550760" y="187586"/>
                </a:lnTo>
                <a:lnTo>
                  <a:pt x="989837" y="308586"/>
                </a:lnTo>
                <a:lnTo>
                  <a:pt x="989837" y="300228"/>
                </a:lnTo>
                <a:lnTo>
                  <a:pt x="992120" y="296675"/>
                </a:lnTo>
                <a:close/>
              </a:path>
              <a:path w="2519679" h="1012190">
                <a:moveTo>
                  <a:pt x="550760" y="187586"/>
                </a:moveTo>
                <a:lnTo>
                  <a:pt x="544067" y="174498"/>
                </a:lnTo>
                <a:lnTo>
                  <a:pt x="536447" y="183642"/>
                </a:lnTo>
                <a:lnTo>
                  <a:pt x="550760" y="187586"/>
                </a:lnTo>
                <a:close/>
              </a:path>
              <a:path w="2519679" h="1012190">
                <a:moveTo>
                  <a:pt x="646937" y="375666"/>
                </a:moveTo>
                <a:lnTo>
                  <a:pt x="550760" y="187586"/>
                </a:lnTo>
                <a:lnTo>
                  <a:pt x="536447" y="183642"/>
                </a:lnTo>
                <a:lnTo>
                  <a:pt x="536447" y="188434"/>
                </a:lnTo>
                <a:lnTo>
                  <a:pt x="626460" y="363893"/>
                </a:lnTo>
                <a:lnTo>
                  <a:pt x="636269" y="363474"/>
                </a:lnTo>
                <a:lnTo>
                  <a:pt x="636269" y="376135"/>
                </a:lnTo>
                <a:lnTo>
                  <a:pt x="646937" y="375666"/>
                </a:lnTo>
                <a:close/>
              </a:path>
              <a:path w="2519679" h="1012190">
                <a:moveTo>
                  <a:pt x="572261" y="854202"/>
                </a:moveTo>
                <a:lnTo>
                  <a:pt x="566165" y="848106"/>
                </a:lnTo>
                <a:lnTo>
                  <a:pt x="566653" y="853928"/>
                </a:lnTo>
                <a:lnTo>
                  <a:pt x="572261" y="854202"/>
                </a:lnTo>
                <a:close/>
              </a:path>
              <a:path w="2519679" h="1012190">
                <a:moveTo>
                  <a:pt x="566653" y="853928"/>
                </a:moveTo>
                <a:lnTo>
                  <a:pt x="566165" y="848106"/>
                </a:lnTo>
                <a:lnTo>
                  <a:pt x="566165" y="853904"/>
                </a:lnTo>
                <a:lnTo>
                  <a:pt x="566653" y="853928"/>
                </a:lnTo>
                <a:close/>
              </a:path>
              <a:path w="2519679" h="1012190">
                <a:moveTo>
                  <a:pt x="572261" y="920919"/>
                </a:moveTo>
                <a:lnTo>
                  <a:pt x="572261" y="854202"/>
                </a:lnTo>
                <a:lnTo>
                  <a:pt x="566653" y="853928"/>
                </a:lnTo>
                <a:lnTo>
                  <a:pt x="572261" y="920919"/>
                </a:lnTo>
                <a:close/>
              </a:path>
              <a:path w="2519679" h="1012190">
                <a:moveTo>
                  <a:pt x="591311" y="1001268"/>
                </a:moveTo>
                <a:lnTo>
                  <a:pt x="590515" y="991429"/>
                </a:lnTo>
                <a:lnTo>
                  <a:pt x="582167" y="995934"/>
                </a:lnTo>
                <a:lnTo>
                  <a:pt x="591311" y="1001268"/>
                </a:lnTo>
                <a:close/>
              </a:path>
              <a:path w="2519679" h="1012190">
                <a:moveTo>
                  <a:pt x="591311" y="1005761"/>
                </a:moveTo>
                <a:lnTo>
                  <a:pt x="591311" y="1001268"/>
                </a:lnTo>
                <a:lnTo>
                  <a:pt x="582167" y="995934"/>
                </a:lnTo>
                <a:lnTo>
                  <a:pt x="582167" y="1010701"/>
                </a:lnTo>
                <a:lnTo>
                  <a:pt x="591311" y="1005761"/>
                </a:lnTo>
                <a:close/>
              </a:path>
              <a:path w="2519679" h="1012190">
                <a:moveTo>
                  <a:pt x="1010903" y="907568"/>
                </a:moveTo>
                <a:lnTo>
                  <a:pt x="880109" y="835152"/>
                </a:lnTo>
                <a:lnTo>
                  <a:pt x="590515" y="991429"/>
                </a:lnTo>
                <a:lnTo>
                  <a:pt x="591311" y="1001268"/>
                </a:lnTo>
                <a:lnTo>
                  <a:pt x="591311" y="1005761"/>
                </a:lnTo>
                <a:lnTo>
                  <a:pt x="877061" y="851399"/>
                </a:lnTo>
                <a:lnTo>
                  <a:pt x="877061" y="848106"/>
                </a:lnTo>
                <a:lnTo>
                  <a:pt x="883157" y="848106"/>
                </a:lnTo>
                <a:lnTo>
                  <a:pt x="883157" y="851462"/>
                </a:lnTo>
                <a:lnTo>
                  <a:pt x="1008125" y="920264"/>
                </a:lnTo>
                <a:lnTo>
                  <a:pt x="1008125" y="909828"/>
                </a:lnTo>
                <a:lnTo>
                  <a:pt x="1010903" y="907568"/>
                </a:lnTo>
                <a:close/>
              </a:path>
              <a:path w="2519679" h="1012190">
                <a:moveTo>
                  <a:pt x="636269" y="363474"/>
                </a:moveTo>
                <a:lnTo>
                  <a:pt x="626460" y="363893"/>
                </a:lnTo>
                <a:lnTo>
                  <a:pt x="630935" y="372618"/>
                </a:lnTo>
                <a:lnTo>
                  <a:pt x="636269" y="363474"/>
                </a:lnTo>
                <a:close/>
              </a:path>
              <a:path w="2519679" h="1012190">
                <a:moveTo>
                  <a:pt x="883157" y="848106"/>
                </a:moveTo>
                <a:lnTo>
                  <a:pt x="877061" y="848106"/>
                </a:lnTo>
                <a:lnTo>
                  <a:pt x="880081" y="849768"/>
                </a:lnTo>
                <a:lnTo>
                  <a:pt x="883157" y="848106"/>
                </a:lnTo>
                <a:close/>
              </a:path>
              <a:path w="2519679" h="1012190">
                <a:moveTo>
                  <a:pt x="880081" y="849768"/>
                </a:moveTo>
                <a:lnTo>
                  <a:pt x="877061" y="848106"/>
                </a:lnTo>
                <a:lnTo>
                  <a:pt x="877061" y="851399"/>
                </a:lnTo>
                <a:lnTo>
                  <a:pt x="880081" y="849768"/>
                </a:lnTo>
                <a:close/>
              </a:path>
              <a:path w="2519679" h="1012190">
                <a:moveTo>
                  <a:pt x="883157" y="851462"/>
                </a:moveTo>
                <a:lnTo>
                  <a:pt x="883157" y="848106"/>
                </a:lnTo>
                <a:lnTo>
                  <a:pt x="880081" y="849768"/>
                </a:lnTo>
                <a:lnTo>
                  <a:pt x="883157" y="851462"/>
                </a:lnTo>
                <a:close/>
              </a:path>
              <a:path w="2519679" h="1012190">
                <a:moveTo>
                  <a:pt x="996695" y="297942"/>
                </a:moveTo>
                <a:lnTo>
                  <a:pt x="992120" y="296675"/>
                </a:lnTo>
                <a:lnTo>
                  <a:pt x="989837" y="300228"/>
                </a:lnTo>
                <a:lnTo>
                  <a:pt x="996695" y="297942"/>
                </a:lnTo>
                <a:close/>
              </a:path>
              <a:path w="2519679" h="1012190">
                <a:moveTo>
                  <a:pt x="996695" y="310476"/>
                </a:moveTo>
                <a:lnTo>
                  <a:pt x="996695" y="297942"/>
                </a:lnTo>
                <a:lnTo>
                  <a:pt x="989837" y="300228"/>
                </a:lnTo>
                <a:lnTo>
                  <a:pt x="989837" y="308586"/>
                </a:lnTo>
                <a:lnTo>
                  <a:pt x="996695" y="310476"/>
                </a:lnTo>
                <a:close/>
              </a:path>
              <a:path w="2519679" h="1012190">
                <a:moveTo>
                  <a:pt x="1323789" y="202904"/>
                </a:moveTo>
                <a:lnTo>
                  <a:pt x="1125473" y="89154"/>
                </a:lnTo>
                <a:lnTo>
                  <a:pt x="992120" y="296675"/>
                </a:lnTo>
                <a:lnTo>
                  <a:pt x="996695" y="297942"/>
                </a:lnTo>
                <a:lnTo>
                  <a:pt x="996695" y="310476"/>
                </a:lnTo>
                <a:lnTo>
                  <a:pt x="998219" y="310896"/>
                </a:lnTo>
                <a:lnTo>
                  <a:pt x="1124711" y="114368"/>
                </a:lnTo>
                <a:lnTo>
                  <a:pt x="1124711" y="102870"/>
                </a:lnTo>
                <a:lnTo>
                  <a:pt x="1133093" y="101346"/>
                </a:lnTo>
                <a:lnTo>
                  <a:pt x="1133093" y="107687"/>
                </a:lnTo>
                <a:lnTo>
                  <a:pt x="1321307" y="215856"/>
                </a:lnTo>
                <a:lnTo>
                  <a:pt x="1321307" y="204216"/>
                </a:lnTo>
                <a:lnTo>
                  <a:pt x="1323789" y="202904"/>
                </a:lnTo>
                <a:close/>
              </a:path>
              <a:path w="2519679" h="1012190">
                <a:moveTo>
                  <a:pt x="1014983" y="909828"/>
                </a:moveTo>
                <a:lnTo>
                  <a:pt x="1010903" y="907568"/>
                </a:lnTo>
                <a:lnTo>
                  <a:pt x="1008125" y="909828"/>
                </a:lnTo>
                <a:lnTo>
                  <a:pt x="1014983" y="909828"/>
                </a:lnTo>
                <a:close/>
              </a:path>
              <a:path w="2519679" h="1012190">
                <a:moveTo>
                  <a:pt x="1014983" y="920919"/>
                </a:moveTo>
                <a:lnTo>
                  <a:pt x="1014983" y="909828"/>
                </a:lnTo>
                <a:lnTo>
                  <a:pt x="1008125" y="909828"/>
                </a:lnTo>
                <a:lnTo>
                  <a:pt x="1008125" y="920264"/>
                </a:lnTo>
                <a:lnTo>
                  <a:pt x="1012697" y="922782"/>
                </a:lnTo>
                <a:lnTo>
                  <a:pt x="1014983" y="920919"/>
                </a:lnTo>
                <a:close/>
              </a:path>
              <a:path w="2519679" h="1012190">
                <a:moveTo>
                  <a:pt x="1337369" y="867610"/>
                </a:moveTo>
                <a:lnTo>
                  <a:pt x="1142999" y="800100"/>
                </a:lnTo>
                <a:lnTo>
                  <a:pt x="1010903" y="907568"/>
                </a:lnTo>
                <a:lnTo>
                  <a:pt x="1014983" y="909828"/>
                </a:lnTo>
                <a:lnTo>
                  <a:pt x="1014983" y="920919"/>
                </a:lnTo>
                <a:lnTo>
                  <a:pt x="1142237" y="817257"/>
                </a:lnTo>
                <a:lnTo>
                  <a:pt x="1142237" y="813816"/>
                </a:lnTo>
                <a:lnTo>
                  <a:pt x="1148333" y="812292"/>
                </a:lnTo>
                <a:lnTo>
                  <a:pt x="1148333" y="815909"/>
                </a:lnTo>
                <a:lnTo>
                  <a:pt x="1335023" y="880017"/>
                </a:lnTo>
                <a:lnTo>
                  <a:pt x="1335023" y="872490"/>
                </a:lnTo>
                <a:lnTo>
                  <a:pt x="1337369" y="867610"/>
                </a:lnTo>
                <a:close/>
              </a:path>
              <a:path w="2519679" h="1012190">
                <a:moveTo>
                  <a:pt x="1133093" y="101346"/>
                </a:moveTo>
                <a:lnTo>
                  <a:pt x="1124711" y="102870"/>
                </a:lnTo>
                <a:lnTo>
                  <a:pt x="1130114" y="105974"/>
                </a:lnTo>
                <a:lnTo>
                  <a:pt x="1133093" y="101346"/>
                </a:lnTo>
                <a:close/>
              </a:path>
              <a:path w="2519679" h="1012190">
                <a:moveTo>
                  <a:pt x="1130114" y="105974"/>
                </a:moveTo>
                <a:lnTo>
                  <a:pt x="1124711" y="102870"/>
                </a:lnTo>
                <a:lnTo>
                  <a:pt x="1124711" y="114368"/>
                </a:lnTo>
                <a:lnTo>
                  <a:pt x="1130114" y="105974"/>
                </a:lnTo>
                <a:close/>
              </a:path>
              <a:path w="2519679" h="1012190">
                <a:moveTo>
                  <a:pt x="1133093" y="107687"/>
                </a:moveTo>
                <a:lnTo>
                  <a:pt x="1133093" y="101346"/>
                </a:lnTo>
                <a:lnTo>
                  <a:pt x="1130114" y="105974"/>
                </a:lnTo>
                <a:lnTo>
                  <a:pt x="1133093" y="107687"/>
                </a:lnTo>
                <a:close/>
              </a:path>
              <a:path w="2519679" h="1012190">
                <a:moveTo>
                  <a:pt x="1148333" y="812292"/>
                </a:moveTo>
                <a:lnTo>
                  <a:pt x="1142237" y="813816"/>
                </a:lnTo>
                <a:lnTo>
                  <a:pt x="1145210" y="814836"/>
                </a:lnTo>
                <a:lnTo>
                  <a:pt x="1148333" y="812292"/>
                </a:lnTo>
                <a:close/>
              </a:path>
              <a:path w="2519679" h="1012190">
                <a:moveTo>
                  <a:pt x="1145210" y="814836"/>
                </a:moveTo>
                <a:lnTo>
                  <a:pt x="1142237" y="813816"/>
                </a:lnTo>
                <a:lnTo>
                  <a:pt x="1142237" y="817257"/>
                </a:lnTo>
                <a:lnTo>
                  <a:pt x="1145210" y="814836"/>
                </a:lnTo>
                <a:close/>
              </a:path>
              <a:path w="2519679" h="1012190">
                <a:moveTo>
                  <a:pt x="1148333" y="815909"/>
                </a:moveTo>
                <a:lnTo>
                  <a:pt x="1148333" y="812292"/>
                </a:lnTo>
                <a:lnTo>
                  <a:pt x="1145210" y="814836"/>
                </a:lnTo>
                <a:lnTo>
                  <a:pt x="1148333" y="815909"/>
                </a:lnTo>
                <a:close/>
              </a:path>
              <a:path w="2519679" h="1012190">
                <a:moveTo>
                  <a:pt x="1327403" y="204978"/>
                </a:moveTo>
                <a:lnTo>
                  <a:pt x="1323789" y="202904"/>
                </a:lnTo>
                <a:lnTo>
                  <a:pt x="1321307" y="204216"/>
                </a:lnTo>
                <a:lnTo>
                  <a:pt x="1327403" y="204978"/>
                </a:lnTo>
                <a:close/>
              </a:path>
              <a:path w="2519679" h="1012190">
                <a:moveTo>
                  <a:pt x="1327403" y="215153"/>
                </a:moveTo>
                <a:lnTo>
                  <a:pt x="1327403" y="204978"/>
                </a:lnTo>
                <a:lnTo>
                  <a:pt x="1321307" y="204216"/>
                </a:lnTo>
                <a:lnTo>
                  <a:pt x="1321307" y="215856"/>
                </a:lnTo>
                <a:lnTo>
                  <a:pt x="1323593" y="217170"/>
                </a:lnTo>
                <a:lnTo>
                  <a:pt x="1327403" y="215153"/>
                </a:lnTo>
                <a:close/>
              </a:path>
              <a:path w="2519679" h="1012190">
                <a:moveTo>
                  <a:pt x="1707641" y="0"/>
                </a:moveTo>
                <a:lnTo>
                  <a:pt x="1323789" y="202904"/>
                </a:lnTo>
                <a:lnTo>
                  <a:pt x="1327403" y="204978"/>
                </a:lnTo>
                <a:lnTo>
                  <a:pt x="1327403" y="215153"/>
                </a:lnTo>
                <a:lnTo>
                  <a:pt x="1691873" y="22285"/>
                </a:lnTo>
                <a:lnTo>
                  <a:pt x="1693164" y="10668"/>
                </a:lnTo>
                <a:lnTo>
                  <a:pt x="1702308" y="16764"/>
                </a:lnTo>
                <a:lnTo>
                  <a:pt x="1702308" y="47225"/>
                </a:lnTo>
                <a:lnTo>
                  <a:pt x="1707641" y="0"/>
                </a:lnTo>
                <a:close/>
              </a:path>
              <a:path w="2519679" h="1012190">
                <a:moveTo>
                  <a:pt x="1342643" y="869442"/>
                </a:moveTo>
                <a:lnTo>
                  <a:pt x="1337369" y="867610"/>
                </a:lnTo>
                <a:lnTo>
                  <a:pt x="1335023" y="872490"/>
                </a:lnTo>
                <a:lnTo>
                  <a:pt x="1342643" y="869442"/>
                </a:lnTo>
                <a:close/>
              </a:path>
              <a:path w="2519679" h="1012190">
                <a:moveTo>
                  <a:pt x="1342643" y="882634"/>
                </a:moveTo>
                <a:lnTo>
                  <a:pt x="1342643" y="869442"/>
                </a:lnTo>
                <a:lnTo>
                  <a:pt x="1335023" y="872490"/>
                </a:lnTo>
                <a:lnTo>
                  <a:pt x="1335023" y="880017"/>
                </a:lnTo>
                <a:lnTo>
                  <a:pt x="1342643" y="882634"/>
                </a:lnTo>
                <a:close/>
              </a:path>
              <a:path w="2519679" h="1012190">
                <a:moveTo>
                  <a:pt x="1718309" y="814655"/>
                </a:moveTo>
                <a:lnTo>
                  <a:pt x="1718309" y="801624"/>
                </a:lnTo>
                <a:lnTo>
                  <a:pt x="1710689" y="809244"/>
                </a:lnTo>
                <a:lnTo>
                  <a:pt x="1708279" y="799502"/>
                </a:lnTo>
                <a:lnTo>
                  <a:pt x="1401317" y="734568"/>
                </a:lnTo>
                <a:lnTo>
                  <a:pt x="1337369" y="867610"/>
                </a:lnTo>
                <a:lnTo>
                  <a:pt x="1342643" y="869442"/>
                </a:lnTo>
                <a:lnTo>
                  <a:pt x="1342643" y="882634"/>
                </a:lnTo>
                <a:lnTo>
                  <a:pt x="1344167" y="883158"/>
                </a:lnTo>
                <a:lnTo>
                  <a:pt x="1403603" y="758820"/>
                </a:lnTo>
                <a:lnTo>
                  <a:pt x="1403603" y="748284"/>
                </a:lnTo>
                <a:lnTo>
                  <a:pt x="1410461" y="744474"/>
                </a:lnTo>
                <a:lnTo>
                  <a:pt x="1410461" y="749730"/>
                </a:lnTo>
                <a:lnTo>
                  <a:pt x="1718309" y="814655"/>
                </a:lnTo>
                <a:close/>
              </a:path>
              <a:path w="2519679" h="1012190">
                <a:moveTo>
                  <a:pt x="1410461" y="744474"/>
                </a:moveTo>
                <a:lnTo>
                  <a:pt x="1403603" y="748284"/>
                </a:lnTo>
                <a:lnTo>
                  <a:pt x="1408179" y="749248"/>
                </a:lnTo>
                <a:lnTo>
                  <a:pt x="1410461" y="744474"/>
                </a:lnTo>
                <a:close/>
              </a:path>
              <a:path w="2519679" h="1012190">
                <a:moveTo>
                  <a:pt x="1408179" y="749248"/>
                </a:moveTo>
                <a:lnTo>
                  <a:pt x="1403603" y="748284"/>
                </a:lnTo>
                <a:lnTo>
                  <a:pt x="1403603" y="758820"/>
                </a:lnTo>
                <a:lnTo>
                  <a:pt x="1408179" y="749248"/>
                </a:lnTo>
                <a:close/>
              </a:path>
              <a:path w="2519679" h="1012190">
                <a:moveTo>
                  <a:pt x="1410461" y="749730"/>
                </a:moveTo>
                <a:lnTo>
                  <a:pt x="1410461" y="744474"/>
                </a:lnTo>
                <a:lnTo>
                  <a:pt x="1408179" y="749248"/>
                </a:lnTo>
                <a:lnTo>
                  <a:pt x="1410461" y="749730"/>
                </a:lnTo>
                <a:close/>
              </a:path>
              <a:path w="2519679" h="1012190">
                <a:moveTo>
                  <a:pt x="1702308" y="47225"/>
                </a:moveTo>
                <a:lnTo>
                  <a:pt x="1702308" y="16764"/>
                </a:lnTo>
                <a:lnTo>
                  <a:pt x="1691873" y="22285"/>
                </a:lnTo>
                <a:lnTo>
                  <a:pt x="1662683" y="284988"/>
                </a:lnTo>
                <a:lnTo>
                  <a:pt x="1668017" y="283361"/>
                </a:lnTo>
                <a:lnTo>
                  <a:pt x="1668017" y="269748"/>
                </a:lnTo>
                <a:lnTo>
                  <a:pt x="1677498" y="266878"/>
                </a:lnTo>
                <a:lnTo>
                  <a:pt x="1702308" y="47225"/>
                </a:lnTo>
                <a:close/>
              </a:path>
              <a:path w="2519679" h="1012190">
                <a:moveTo>
                  <a:pt x="1677498" y="266878"/>
                </a:moveTo>
                <a:lnTo>
                  <a:pt x="1668017" y="269748"/>
                </a:lnTo>
                <a:lnTo>
                  <a:pt x="1676399" y="276606"/>
                </a:lnTo>
                <a:lnTo>
                  <a:pt x="1677498" y="266878"/>
                </a:lnTo>
                <a:close/>
              </a:path>
              <a:path w="2519679" h="1012190">
                <a:moveTo>
                  <a:pt x="2090927" y="141732"/>
                </a:moveTo>
                <a:lnTo>
                  <a:pt x="1677498" y="266878"/>
                </a:lnTo>
                <a:lnTo>
                  <a:pt x="1676399" y="276606"/>
                </a:lnTo>
                <a:lnTo>
                  <a:pt x="1668017" y="269748"/>
                </a:lnTo>
                <a:lnTo>
                  <a:pt x="1668017" y="283361"/>
                </a:lnTo>
                <a:lnTo>
                  <a:pt x="2035417" y="171332"/>
                </a:lnTo>
                <a:lnTo>
                  <a:pt x="2058923" y="151638"/>
                </a:lnTo>
                <a:lnTo>
                  <a:pt x="2065019" y="162306"/>
                </a:lnTo>
                <a:lnTo>
                  <a:pt x="2065019" y="163369"/>
                </a:lnTo>
                <a:lnTo>
                  <a:pt x="2090927" y="141732"/>
                </a:lnTo>
                <a:close/>
              </a:path>
              <a:path w="2519679" h="1012190">
                <a:moveTo>
                  <a:pt x="2161793" y="734425"/>
                </a:moveTo>
                <a:lnTo>
                  <a:pt x="2161793" y="721614"/>
                </a:lnTo>
                <a:lnTo>
                  <a:pt x="2157984" y="733806"/>
                </a:lnTo>
                <a:lnTo>
                  <a:pt x="2127661" y="717400"/>
                </a:lnTo>
                <a:lnTo>
                  <a:pt x="1674114" y="661416"/>
                </a:lnTo>
                <a:lnTo>
                  <a:pt x="1681733" y="692213"/>
                </a:lnTo>
                <a:lnTo>
                  <a:pt x="1681733" y="675132"/>
                </a:lnTo>
                <a:lnTo>
                  <a:pt x="1688591" y="667512"/>
                </a:lnTo>
                <a:lnTo>
                  <a:pt x="1690741" y="676244"/>
                </a:lnTo>
                <a:lnTo>
                  <a:pt x="2161793" y="734425"/>
                </a:lnTo>
                <a:close/>
              </a:path>
              <a:path w="2519679" h="1012190">
                <a:moveTo>
                  <a:pt x="1690741" y="676244"/>
                </a:moveTo>
                <a:lnTo>
                  <a:pt x="1688591" y="667512"/>
                </a:lnTo>
                <a:lnTo>
                  <a:pt x="1681733" y="675132"/>
                </a:lnTo>
                <a:lnTo>
                  <a:pt x="1690741" y="676244"/>
                </a:lnTo>
                <a:close/>
              </a:path>
              <a:path w="2519679" h="1012190">
                <a:moveTo>
                  <a:pt x="1725167" y="816102"/>
                </a:moveTo>
                <a:lnTo>
                  <a:pt x="1690741" y="676244"/>
                </a:lnTo>
                <a:lnTo>
                  <a:pt x="1681733" y="675132"/>
                </a:lnTo>
                <a:lnTo>
                  <a:pt x="1681733" y="692213"/>
                </a:lnTo>
                <a:lnTo>
                  <a:pt x="1708279" y="799502"/>
                </a:lnTo>
                <a:lnTo>
                  <a:pt x="1718309" y="801624"/>
                </a:lnTo>
                <a:lnTo>
                  <a:pt x="1718309" y="814655"/>
                </a:lnTo>
                <a:lnTo>
                  <a:pt x="1725167" y="816102"/>
                </a:lnTo>
                <a:close/>
              </a:path>
              <a:path w="2519679" h="1012190">
                <a:moveTo>
                  <a:pt x="1702308" y="16764"/>
                </a:moveTo>
                <a:lnTo>
                  <a:pt x="1693164" y="10668"/>
                </a:lnTo>
                <a:lnTo>
                  <a:pt x="1691873" y="22285"/>
                </a:lnTo>
                <a:lnTo>
                  <a:pt x="1702308" y="16764"/>
                </a:lnTo>
                <a:close/>
              </a:path>
              <a:path w="2519679" h="1012190">
                <a:moveTo>
                  <a:pt x="1718309" y="801624"/>
                </a:moveTo>
                <a:lnTo>
                  <a:pt x="1708279" y="799502"/>
                </a:lnTo>
                <a:lnTo>
                  <a:pt x="1710689" y="809244"/>
                </a:lnTo>
                <a:lnTo>
                  <a:pt x="1718309" y="801624"/>
                </a:lnTo>
                <a:close/>
              </a:path>
              <a:path w="2519679" h="1012190">
                <a:moveTo>
                  <a:pt x="2090927" y="535838"/>
                </a:moveTo>
                <a:lnTo>
                  <a:pt x="2090927" y="522732"/>
                </a:lnTo>
                <a:lnTo>
                  <a:pt x="2089403" y="534162"/>
                </a:lnTo>
                <a:lnTo>
                  <a:pt x="2075783" y="526041"/>
                </a:lnTo>
                <a:lnTo>
                  <a:pt x="1860803" y="573024"/>
                </a:lnTo>
                <a:lnTo>
                  <a:pt x="1880615" y="583742"/>
                </a:lnTo>
                <a:lnTo>
                  <a:pt x="1880615" y="581406"/>
                </a:lnTo>
                <a:lnTo>
                  <a:pt x="1882139" y="569976"/>
                </a:lnTo>
                <a:lnTo>
                  <a:pt x="1896802" y="577898"/>
                </a:lnTo>
                <a:lnTo>
                  <a:pt x="2090927" y="535838"/>
                </a:lnTo>
                <a:close/>
              </a:path>
              <a:path w="2519679" h="1012190">
                <a:moveTo>
                  <a:pt x="2065019" y="163369"/>
                </a:moveTo>
                <a:lnTo>
                  <a:pt x="2065019" y="162306"/>
                </a:lnTo>
                <a:lnTo>
                  <a:pt x="2035417" y="171332"/>
                </a:lnTo>
                <a:lnTo>
                  <a:pt x="1861565" y="316992"/>
                </a:lnTo>
                <a:lnTo>
                  <a:pt x="1879091" y="317146"/>
                </a:lnTo>
                <a:lnTo>
                  <a:pt x="1879091" y="304038"/>
                </a:lnTo>
                <a:lnTo>
                  <a:pt x="1896390" y="304202"/>
                </a:lnTo>
                <a:lnTo>
                  <a:pt x="2065019" y="163369"/>
                </a:lnTo>
                <a:close/>
              </a:path>
              <a:path w="2519679" h="1012190">
                <a:moveTo>
                  <a:pt x="1896390" y="304202"/>
                </a:moveTo>
                <a:lnTo>
                  <a:pt x="1879091" y="304038"/>
                </a:lnTo>
                <a:lnTo>
                  <a:pt x="1882902" y="315468"/>
                </a:lnTo>
                <a:lnTo>
                  <a:pt x="1896390" y="304202"/>
                </a:lnTo>
                <a:close/>
              </a:path>
              <a:path w="2519679" h="1012190">
                <a:moveTo>
                  <a:pt x="2466292" y="309630"/>
                </a:moveTo>
                <a:lnTo>
                  <a:pt x="1896390" y="304202"/>
                </a:lnTo>
                <a:lnTo>
                  <a:pt x="1882902" y="315468"/>
                </a:lnTo>
                <a:lnTo>
                  <a:pt x="1879091" y="304038"/>
                </a:lnTo>
                <a:lnTo>
                  <a:pt x="1879091" y="317146"/>
                </a:lnTo>
                <a:lnTo>
                  <a:pt x="2415914" y="321866"/>
                </a:lnTo>
                <a:lnTo>
                  <a:pt x="2466292" y="309630"/>
                </a:lnTo>
                <a:close/>
              </a:path>
              <a:path w="2519679" h="1012190">
                <a:moveTo>
                  <a:pt x="1896802" y="577898"/>
                </a:moveTo>
                <a:lnTo>
                  <a:pt x="1882139" y="569976"/>
                </a:lnTo>
                <a:lnTo>
                  <a:pt x="1880615" y="581406"/>
                </a:lnTo>
                <a:lnTo>
                  <a:pt x="1896802" y="577898"/>
                </a:lnTo>
                <a:close/>
              </a:path>
              <a:path w="2519679" h="1012190">
                <a:moveTo>
                  <a:pt x="2193797" y="738378"/>
                </a:moveTo>
                <a:lnTo>
                  <a:pt x="1896802" y="577898"/>
                </a:lnTo>
                <a:lnTo>
                  <a:pt x="1880615" y="581406"/>
                </a:lnTo>
                <a:lnTo>
                  <a:pt x="1880615" y="583742"/>
                </a:lnTo>
                <a:lnTo>
                  <a:pt x="2127661" y="717400"/>
                </a:lnTo>
                <a:lnTo>
                  <a:pt x="2161793" y="721614"/>
                </a:lnTo>
                <a:lnTo>
                  <a:pt x="2161793" y="734425"/>
                </a:lnTo>
                <a:lnTo>
                  <a:pt x="2193797" y="738378"/>
                </a:lnTo>
                <a:close/>
              </a:path>
              <a:path w="2519679" h="1012190">
                <a:moveTo>
                  <a:pt x="2468117" y="322487"/>
                </a:moveTo>
                <a:lnTo>
                  <a:pt x="2468117" y="322326"/>
                </a:lnTo>
                <a:lnTo>
                  <a:pt x="2415914" y="321866"/>
                </a:lnTo>
                <a:lnTo>
                  <a:pt x="1930908" y="439674"/>
                </a:lnTo>
                <a:lnTo>
                  <a:pt x="1949195" y="450576"/>
                </a:lnTo>
                <a:lnTo>
                  <a:pt x="1949195" y="448056"/>
                </a:lnTo>
                <a:lnTo>
                  <a:pt x="1950719" y="436626"/>
                </a:lnTo>
                <a:lnTo>
                  <a:pt x="1963842" y="444511"/>
                </a:lnTo>
                <a:lnTo>
                  <a:pt x="2468117" y="322487"/>
                </a:lnTo>
                <a:close/>
              </a:path>
              <a:path w="2519679" h="1012190">
                <a:moveTo>
                  <a:pt x="1963842" y="444511"/>
                </a:moveTo>
                <a:lnTo>
                  <a:pt x="1950719" y="436626"/>
                </a:lnTo>
                <a:lnTo>
                  <a:pt x="1949195" y="448056"/>
                </a:lnTo>
                <a:lnTo>
                  <a:pt x="1963842" y="444511"/>
                </a:lnTo>
                <a:close/>
              </a:path>
              <a:path w="2519679" h="1012190">
                <a:moveTo>
                  <a:pt x="2109216" y="531876"/>
                </a:moveTo>
                <a:lnTo>
                  <a:pt x="1963842" y="444511"/>
                </a:lnTo>
                <a:lnTo>
                  <a:pt x="1949195" y="448056"/>
                </a:lnTo>
                <a:lnTo>
                  <a:pt x="1949195" y="450576"/>
                </a:lnTo>
                <a:lnTo>
                  <a:pt x="2075783" y="526041"/>
                </a:lnTo>
                <a:lnTo>
                  <a:pt x="2090927" y="522732"/>
                </a:lnTo>
                <a:lnTo>
                  <a:pt x="2090927" y="535838"/>
                </a:lnTo>
                <a:lnTo>
                  <a:pt x="2109216" y="531876"/>
                </a:lnTo>
                <a:close/>
              </a:path>
              <a:path w="2519679" h="1012190">
                <a:moveTo>
                  <a:pt x="2065019" y="162306"/>
                </a:moveTo>
                <a:lnTo>
                  <a:pt x="2058923" y="151638"/>
                </a:lnTo>
                <a:lnTo>
                  <a:pt x="2035417" y="171332"/>
                </a:lnTo>
                <a:lnTo>
                  <a:pt x="2065019" y="162306"/>
                </a:lnTo>
                <a:close/>
              </a:path>
              <a:path w="2519679" h="1012190">
                <a:moveTo>
                  <a:pt x="2090927" y="522732"/>
                </a:moveTo>
                <a:lnTo>
                  <a:pt x="2075783" y="526041"/>
                </a:lnTo>
                <a:lnTo>
                  <a:pt x="2089403" y="534162"/>
                </a:lnTo>
                <a:lnTo>
                  <a:pt x="2090927" y="522732"/>
                </a:lnTo>
                <a:close/>
              </a:path>
              <a:path w="2519679" h="1012190">
                <a:moveTo>
                  <a:pt x="2161793" y="721614"/>
                </a:moveTo>
                <a:lnTo>
                  <a:pt x="2127661" y="717400"/>
                </a:lnTo>
                <a:lnTo>
                  <a:pt x="2157984" y="733806"/>
                </a:lnTo>
                <a:lnTo>
                  <a:pt x="2161793" y="721614"/>
                </a:lnTo>
                <a:close/>
              </a:path>
              <a:path w="2519679" h="1012190">
                <a:moveTo>
                  <a:pt x="2468117" y="322326"/>
                </a:moveTo>
                <a:lnTo>
                  <a:pt x="2467371" y="309640"/>
                </a:lnTo>
                <a:lnTo>
                  <a:pt x="2466292" y="309630"/>
                </a:lnTo>
                <a:lnTo>
                  <a:pt x="2415914" y="321866"/>
                </a:lnTo>
                <a:lnTo>
                  <a:pt x="2468117" y="322326"/>
                </a:lnTo>
                <a:close/>
              </a:path>
              <a:path w="2519679" h="1012190">
                <a:moveTo>
                  <a:pt x="2467371" y="309640"/>
                </a:moveTo>
                <a:lnTo>
                  <a:pt x="2467355" y="309372"/>
                </a:lnTo>
                <a:lnTo>
                  <a:pt x="2466292" y="309630"/>
                </a:lnTo>
                <a:lnTo>
                  <a:pt x="2467371" y="309640"/>
                </a:lnTo>
                <a:close/>
              </a:path>
              <a:path w="2519679" h="1012190">
                <a:moveTo>
                  <a:pt x="2519172" y="310134"/>
                </a:moveTo>
                <a:lnTo>
                  <a:pt x="2467371" y="309640"/>
                </a:lnTo>
                <a:lnTo>
                  <a:pt x="2468117" y="322326"/>
                </a:lnTo>
                <a:lnTo>
                  <a:pt x="2468117" y="322487"/>
                </a:lnTo>
                <a:lnTo>
                  <a:pt x="2519172" y="3101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12140" y="2506472"/>
            <a:ext cx="7526655" cy="41338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Use the same animation throughout the  entire</a:t>
            </a:r>
            <a:r>
              <a:rPr dirty="0" sz="3200" spc="1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presentation</a:t>
            </a:r>
            <a:endParaRPr sz="3200">
              <a:latin typeface="Tahoma"/>
              <a:cs typeface="Tahoma"/>
            </a:endParaRPr>
          </a:p>
          <a:p>
            <a:pPr marL="355600" marR="118364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Using more than one can be very  distracting</a:t>
            </a:r>
            <a:endParaRPr sz="3200">
              <a:latin typeface="Tahoma"/>
              <a:cs typeface="Tahoma"/>
            </a:endParaRPr>
          </a:p>
          <a:p>
            <a:pPr algn="just" marL="755650" marR="332740" indent="-285750">
              <a:lnSpc>
                <a:spcPct val="99000"/>
              </a:lnSpc>
              <a:spcBef>
                <a:spcPts val="705"/>
              </a:spcBef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– The audience will only see the animation  and not the message you’re trying to</a:t>
            </a:r>
            <a:r>
              <a:rPr dirty="0" sz="2800" spc="-5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get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across</a:t>
            </a:r>
            <a:endParaRPr sz="2800">
              <a:latin typeface="Tahoma"/>
              <a:cs typeface="Tahoma"/>
            </a:endParaRPr>
          </a:p>
          <a:p>
            <a:pPr algn="ctr" marL="478790">
              <a:lnSpc>
                <a:spcPct val="100000"/>
              </a:lnSpc>
              <a:spcBef>
                <a:spcPts val="1700"/>
              </a:spcBef>
            </a:pPr>
            <a:r>
              <a:rPr dirty="0" sz="3200" spc="-5" b="1">
                <a:latin typeface="Tahoma"/>
                <a:cs typeface="Tahoma"/>
              </a:rPr>
              <a:t>Do</a:t>
            </a:r>
            <a:r>
              <a:rPr dirty="0" sz="3200" b="1">
                <a:latin typeface="Tahoma"/>
                <a:cs typeface="Tahoma"/>
              </a:rPr>
              <a:t> </a:t>
            </a:r>
            <a:r>
              <a:rPr dirty="0" sz="3200" spc="-5" b="1">
                <a:latin typeface="Tahoma"/>
                <a:cs typeface="Tahoma"/>
              </a:rPr>
              <a:t>!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6702" y="1286510"/>
            <a:ext cx="13652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>
                <a:latin typeface="Verdana"/>
                <a:cs typeface="Verdana"/>
              </a:rPr>
              <a:t>YOU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9" y="2384085"/>
            <a:ext cx="8019415" cy="395541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Do not use the media to hide</a:t>
            </a:r>
            <a:r>
              <a:rPr dirty="0" sz="28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audience came to </a:t>
            </a:r>
            <a:r>
              <a:rPr dirty="0" sz="2800" spc="-5" b="1">
                <a:solidFill>
                  <a:srgbClr val="FFFFFF"/>
                </a:solidFill>
                <a:latin typeface="Tahoma"/>
                <a:cs typeface="Tahoma"/>
              </a:rPr>
              <a:t>SEE</a:t>
            </a:r>
            <a:r>
              <a:rPr dirty="0" sz="2800" spc="5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you</a:t>
            </a:r>
            <a:endParaRPr sz="2800">
              <a:latin typeface="Tahoma"/>
              <a:cs typeface="Tahoma"/>
            </a:endParaRPr>
          </a:p>
          <a:p>
            <a:pPr marL="355600" marR="22225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media should </a:t>
            </a:r>
            <a:r>
              <a:rPr dirty="0" sz="2800" b="1">
                <a:solidFill>
                  <a:srgbClr val="FFFFFF"/>
                </a:solidFill>
                <a:latin typeface="Tahoma"/>
                <a:cs typeface="Tahoma"/>
              </a:rPr>
              <a:t>ENHANCE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the presentation, 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not </a:t>
            </a:r>
            <a:r>
              <a:rPr dirty="0" sz="2800" spc="-5" b="1">
                <a:solidFill>
                  <a:srgbClr val="FFFFFF"/>
                </a:solidFill>
                <a:latin typeface="Tahoma"/>
                <a:cs typeface="Tahoma"/>
              </a:rPr>
              <a:t>BE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800" spc="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presentation</a:t>
            </a:r>
            <a:endParaRPr sz="28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If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you’re only going to read from the slides,</a:t>
            </a:r>
            <a:r>
              <a:rPr dirty="0" sz="28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then  just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send them the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slides!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Remember, only you can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prevent</a:t>
            </a:r>
            <a:endParaRPr sz="2800">
              <a:latin typeface="Tahoma"/>
              <a:cs typeface="Tahoma"/>
            </a:endParaRPr>
          </a:p>
          <a:p>
            <a:pPr marL="955675">
              <a:lnSpc>
                <a:spcPct val="100000"/>
              </a:lnSpc>
              <a:spcBef>
                <a:spcPts val="520"/>
              </a:spcBef>
            </a:pPr>
            <a:r>
              <a:rPr dirty="0" sz="2800" spc="-80" b="1">
                <a:solidFill>
                  <a:srgbClr val="FF9A00"/>
                </a:solidFill>
                <a:latin typeface="Tahoma"/>
                <a:cs typeface="Tahoma"/>
              </a:rPr>
              <a:t>“</a:t>
            </a:r>
            <a:r>
              <a:rPr dirty="0" sz="2950" spc="-80" b="1" i="1">
                <a:solidFill>
                  <a:srgbClr val="FF9A00"/>
                </a:solidFill>
                <a:latin typeface="Tahoma"/>
                <a:cs typeface="Tahoma"/>
              </a:rPr>
              <a:t>Death </a:t>
            </a:r>
            <a:r>
              <a:rPr dirty="0" sz="2950" spc="-90" b="1" i="1">
                <a:solidFill>
                  <a:srgbClr val="FF9A00"/>
                </a:solidFill>
                <a:latin typeface="Tahoma"/>
                <a:cs typeface="Tahoma"/>
              </a:rPr>
              <a:t>by</a:t>
            </a:r>
            <a:r>
              <a:rPr dirty="0" sz="2950" spc="-15" b="1" i="1">
                <a:solidFill>
                  <a:srgbClr val="FF9A00"/>
                </a:solidFill>
                <a:latin typeface="Tahoma"/>
                <a:cs typeface="Tahoma"/>
              </a:rPr>
              <a:t> </a:t>
            </a:r>
            <a:r>
              <a:rPr dirty="0" sz="2950" spc="-80" b="1" i="1">
                <a:solidFill>
                  <a:srgbClr val="FF9A00"/>
                </a:solidFill>
                <a:latin typeface="Tahoma"/>
                <a:cs typeface="Tahoma"/>
              </a:rPr>
              <a:t>PowerPoint</a:t>
            </a:r>
            <a:r>
              <a:rPr dirty="0" sz="2800" spc="-80" b="1">
                <a:solidFill>
                  <a:srgbClr val="FF9A00"/>
                </a:solidFill>
                <a:latin typeface="Tahoma"/>
                <a:cs typeface="Tahoma"/>
              </a:rPr>
              <a:t>”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92695" y="762000"/>
            <a:ext cx="1715261" cy="171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0339" y="2393696"/>
            <a:ext cx="7387590" cy="38652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3204" marR="588010" indent="-230504">
              <a:lnSpc>
                <a:spcPct val="100000"/>
              </a:lnSpc>
              <a:spcBef>
                <a:spcPts val="100"/>
              </a:spcBef>
              <a:buChar char="•"/>
              <a:tabLst>
                <a:tab pos="243840" algn="l"/>
              </a:tabLst>
            </a:pP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Layout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continuity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from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frame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frame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conveys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sense of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completeness</a:t>
            </a:r>
            <a:endParaRPr sz="2400">
              <a:latin typeface="Tahoma"/>
              <a:cs typeface="Tahoma"/>
            </a:endParaRPr>
          </a:p>
          <a:p>
            <a:pPr marL="243204" marR="5080" indent="-230504">
              <a:lnSpc>
                <a:spcPct val="100000"/>
              </a:lnSpc>
              <a:spcBef>
                <a:spcPts val="1440"/>
              </a:spcBef>
              <a:buChar char="•"/>
              <a:tabLst>
                <a:tab pos="243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Headings, subheadings,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logos should show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up in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same spot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 frame</a:t>
            </a:r>
            <a:endParaRPr sz="2400">
              <a:latin typeface="Tahoma"/>
              <a:cs typeface="Tahoma"/>
            </a:endParaRPr>
          </a:p>
          <a:p>
            <a:pPr marL="243204" marR="84455" indent="-230504">
              <a:lnSpc>
                <a:spcPct val="100000"/>
              </a:lnSpc>
              <a:spcBef>
                <a:spcPts val="1440"/>
              </a:spcBef>
              <a:buChar char="•"/>
              <a:tabLst>
                <a:tab pos="243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Margins,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fonts, font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size, and colors should be  consistent with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graphics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located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in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the same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general 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position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on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each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 frame</a:t>
            </a:r>
            <a:endParaRPr sz="2400">
              <a:latin typeface="Tahoma"/>
              <a:cs typeface="Tahoma"/>
            </a:endParaRPr>
          </a:p>
          <a:p>
            <a:pPr marL="243204" marR="373380" indent="-230504">
              <a:lnSpc>
                <a:spcPct val="100000"/>
              </a:lnSpc>
              <a:spcBef>
                <a:spcPts val="1440"/>
              </a:spcBef>
              <a:buChar char="•"/>
              <a:tabLst>
                <a:tab pos="243840" algn="l"/>
              </a:tabLst>
            </a:pP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Lines,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boxes,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borders,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and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open space also should  be consistent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throughout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30677" y="1241551"/>
            <a:ext cx="487489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PowerPoint</a:t>
            </a:r>
            <a:r>
              <a:rPr dirty="0" sz="4000" spc="-65"/>
              <a:t> </a:t>
            </a:r>
            <a:r>
              <a:rPr dirty="0" sz="4000"/>
              <a:t>Layout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2100" y="997712"/>
            <a:ext cx="1782445" cy="7874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000" spc="-10"/>
              <a:t>Fonts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69339" y="2151618"/>
            <a:ext cx="6945630" cy="2741930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Font Style Should be</a:t>
            </a:r>
            <a:r>
              <a:rPr dirty="0" sz="3200" spc="1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Readable</a:t>
            </a:r>
            <a:endParaRPr sz="32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660"/>
              </a:spcBef>
              <a:buChar char="–"/>
              <a:tabLst>
                <a:tab pos="756285" algn="l"/>
              </a:tabLst>
            </a:pP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Recommended fonts: </a:t>
            </a:r>
            <a:r>
              <a:rPr dirty="0" sz="3000" spc="-5">
                <a:solidFill>
                  <a:srgbClr val="FFFFFF"/>
                </a:solidFill>
                <a:latin typeface="Arial"/>
                <a:cs typeface="Arial"/>
              </a:rPr>
              <a:t>Arial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dirty="0" sz="3000" spc="-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Tahoma,</a:t>
            </a:r>
            <a:endParaRPr sz="3000">
              <a:latin typeface="Tahoma"/>
              <a:cs typeface="Tahoma"/>
            </a:endParaRPr>
          </a:p>
          <a:p>
            <a:pPr marL="755650">
              <a:lnSpc>
                <a:spcPct val="100000"/>
              </a:lnSpc>
              <a:spcBef>
                <a:spcPts val="50"/>
              </a:spcBef>
            </a:pPr>
            <a:r>
              <a:rPr dirty="0" sz="3000">
                <a:solidFill>
                  <a:srgbClr val="FFFFFF"/>
                </a:solidFill>
                <a:latin typeface="Verdana"/>
                <a:cs typeface="Verdana"/>
              </a:rPr>
              <a:t>Veranda</a:t>
            </a:r>
            <a:endParaRPr sz="30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Standardize the Font</a:t>
            </a:r>
            <a:r>
              <a:rPr dirty="0" sz="3200" spc="7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Throughout</a:t>
            </a:r>
            <a:endParaRPr sz="32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715"/>
              </a:spcBef>
              <a:buChar char="–"/>
              <a:tabLst>
                <a:tab pos="756285" algn="l"/>
              </a:tabLst>
            </a:pP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This </a:t>
            </a:r>
            <a:r>
              <a:rPr dirty="0" sz="3000" spc="-10">
                <a:solidFill>
                  <a:srgbClr val="FFFFFF"/>
                </a:solidFill>
                <a:latin typeface="Tahoma"/>
                <a:cs typeface="Tahoma"/>
              </a:rPr>
              <a:t>presentation </a:t>
            </a:r>
            <a:r>
              <a:rPr dirty="0" sz="3000" spc="-5">
                <a:solidFill>
                  <a:srgbClr val="FFFFFF"/>
                </a:solidFill>
                <a:latin typeface="Tahoma"/>
                <a:cs typeface="Tahoma"/>
              </a:rPr>
              <a:t>is </a:t>
            </a:r>
            <a:r>
              <a:rPr dirty="0" sz="3000">
                <a:solidFill>
                  <a:srgbClr val="FFFFFF"/>
                </a:solidFill>
                <a:latin typeface="Tahoma"/>
                <a:cs typeface="Tahoma"/>
              </a:rPr>
              <a:t>in</a:t>
            </a:r>
            <a:r>
              <a:rPr dirty="0" sz="3000" spc="1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Tahoma"/>
                <a:cs typeface="Tahoma"/>
              </a:rPr>
              <a:t>Tahoma</a:t>
            </a:r>
            <a:endParaRPr sz="30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77000" y="5410200"/>
            <a:ext cx="2667000" cy="1600200"/>
          </a:xfrm>
          <a:custGeom>
            <a:avLst/>
            <a:gdLst/>
            <a:ahLst/>
            <a:cxnLst/>
            <a:rect l="l" t="t" r="r" b="b"/>
            <a:pathLst>
              <a:path w="2667000" h="1600200">
                <a:moveTo>
                  <a:pt x="486156" y="1344059"/>
                </a:moveTo>
                <a:lnTo>
                  <a:pt x="486156" y="858774"/>
                </a:lnTo>
                <a:lnTo>
                  <a:pt x="0" y="954024"/>
                </a:lnTo>
                <a:lnTo>
                  <a:pt x="411480" y="1139189"/>
                </a:lnTo>
                <a:lnTo>
                  <a:pt x="411480" y="1338688"/>
                </a:lnTo>
                <a:lnTo>
                  <a:pt x="486156" y="1344059"/>
                </a:lnTo>
                <a:close/>
              </a:path>
              <a:path w="2667000" h="1600200">
                <a:moveTo>
                  <a:pt x="663702" y="1555276"/>
                </a:moveTo>
                <a:lnTo>
                  <a:pt x="663702" y="579119"/>
                </a:lnTo>
                <a:lnTo>
                  <a:pt x="144780" y="612648"/>
                </a:lnTo>
                <a:lnTo>
                  <a:pt x="486156" y="858774"/>
                </a:lnTo>
                <a:lnTo>
                  <a:pt x="486156" y="1344059"/>
                </a:lnTo>
                <a:lnTo>
                  <a:pt x="593598" y="1351788"/>
                </a:lnTo>
                <a:lnTo>
                  <a:pt x="607314" y="1600200"/>
                </a:lnTo>
                <a:lnTo>
                  <a:pt x="663702" y="1555276"/>
                </a:lnTo>
                <a:close/>
              </a:path>
              <a:path w="2667000" h="1600200">
                <a:moveTo>
                  <a:pt x="411480" y="1338688"/>
                </a:moveTo>
                <a:lnTo>
                  <a:pt x="411480" y="1139189"/>
                </a:lnTo>
                <a:lnTo>
                  <a:pt x="159258" y="1320545"/>
                </a:lnTo>
                <a:lnTo>
                  <a:pt x="411480" y="1338688"/>
                </a:lnTo>
                <a:close/>
              </a:path>
              <a:path w="2667000" h="1600200">
                <a:moveTo>
                  <a:pt x="1826514" y="0"/>
                </a:moveTo>
                <a:lnTo>
                  <a:pt x="1415796" y="322325"/>
                </a:lnTo>
                <a:lnTo>
                  <a:pt x="1200912" y="140208"/>
                </a:lnTo>
                <a:lnTo>
                  <a:pt x="1056132" y="473202"/>
                </a:lnTo>
                <a:lnTo>
                  <a:pt x="556260" y="268986"/>
                </a:lnTo>
                <a:lnTo>
                  <a:pt x="663702" y="579119"/>
                </a:lnTo>
                <a:lnTo>
                  <a:pt x="663702" y="1555276"/>
                </a:lnTo>
                <a:lnTo>
                  <a:pt x="929640" y="1343406"/>
                </a:lnTo>
                <a:lnTo>
                  <a:pt x="1074420" y="1460754"/>
                </a:lnTo>
                <a:lnTo>
                  <a:pt x="1219200" y="1287017"/>
                </a:lnTo>
                <a:lnTo>
                  <a:pt x="1434084" y="1395984"/>
                </a:lnTo>
                <a:lnTo>
                  <a:pt x="1504188" y="1181100"/>
                </a:lnTo>
                <a:lnTo>
                  <a:pt x="1793748" y="1270941"/>
                </a:lnTo>
                <a:lnTo>
                  <a:pt x="1793748" y="428243"/>
                </a:lnTo>
                <a:lnTo>
                  <a:pt x="1826514" y="0"/>
                </a:lnTo>
                <a:close/>
              </a:path>
              <a:path w="2667000" h="1600200">
                <a:moveTo>
                  <a:pt x="2223516" y="235457"/>
                </a:moveTo>
                <a:lnTo>
                  <a:pt x="1793748" y="428243"/>
                </a:lnTo>
                <a:lnTo>
                  <a:pt x="1793748" y="1270941"/>
                </a:lnTo>
                <a:lnTo>
                  <a:pt x="1808226" y="1275433"/>
                </a:lnTo>
                <a:lnTo>
                  <a:pt x="1808226" y="1063752"/>
                </a:lnTo>
                <a:lnTo>
                  <a:pt x="2023110" y="1102594"/>
                </a:lnTo>
                <a:lnTo>
                  <a:pt x="2023110" y="484631"/>
                </a:lnTo>
                <a:lnTo>
                  <a:pt x="2223516" y="235457"/>
                </a:lnTo>
                <a:close/>
              </a:path>
              <a:path w="2667000" h="1600200">
                <a:moveTo>
                  <a:pt x="1845564" y="1287017"/>
                </a:moveTo>
                <a:lnTo>
                  <a:pt x="1808226" y="1063752"/>
                </a:lnTo>
                <a:lnTo>
                  <a:pt x="1808226" y="1275433"/>
                </a:lnTo>
                <a:lnTo>
                  <a:pt x="1845564" y="1287017"/>
                </a:lnTo>
                <a:close/>
              </a:path>
              <a:path w="2667000" h="1600200">
                <a:moveTo>
                  <a:pt x="2667000" y="493013"/>
                </a:moveTo>
                <a:lnTo>
                  <a:pt x="2023110" y="484631"/>
                </a:lnTo>
                <a:lnTo>
                  <a:pt x="2023110" y="912113"/>
                </a:lnTo>
                <a:lnTo>
                  <a:pt x="2097786" y="887954"/>
                </a:lnTo>
                <a:lnTo>
                  <a:pt x="2097786" y="697229"/>
                </a:lnTo>
                <a:lnTo>
                  <a:pt x="2667000" y="493013"/>
                </a:lnTo>
                <a:close/>
              </a:path>
              <a:path w="2667000" h="1600200">
                <a:moveTo>
                  <a:pt x="2330958" y="1158239"/>
                </a:moveTo>
                <a:lnTo>
                  <a:pt x="2023110" y="912113"/>
                </a:lnTo>
                <a:lnTo>
                  <a:pt x="2023110" y="1102594"/>
                </a:lnTo>
                <a:lnTo>
                  <a:pt x="2330958" y="1158239"/>
                </a:lnTo>
                <a:close/>
              </a:path>
              <a:path w="2667000" h="1600200">
                <a:moveTo>
                  <a:pt x="2256282" y="836676"/>
                </a:moveTo>
                <a:lnTo>
                  <a:pt x="2097786" y="697229"/>
                </a:lnTo>
                <a:lnTo>
                  <a:pt x="2097786" y="887954"/>
                </a:lnTo>
                <a:lnTo>
                  <a:pt x="2256282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56426" y="5396484"/>
            <a:ext cx="2723515" cy="1626870"/>
          </a:xfrm>
          <a:custGeom>
            <a:avLst/>
            <a:gdLst/>
            <a:ahLst/>
            <a:cxnLst/>
            <a:rect l="l" t="t" r="r" b="b"/>
            <a:pathLst>
              <a:path w="2723515" h="1626870">
                <a:moveTo>
                  <a:pt x="505205" y="879741"/>
                </a:moveTo>
                <a:lnTo>
                  <a:pt x="505205" y="866393"/>
                </a:lnTo>
                <a:lnTo>
                  <a:pt x="502919" y="877823"/>
                </a:lnTo>
                <a:lnTo>
                  <a:pt x="490945" y="869190"/>
                </a:lnTo>
                <a:lnTo>
                  <a:pt x="0" y="965453"/>
                </a:lnTo>
                <a:lnTo>
                  <a:pt x="22097" y="975366"/>
                </a:lnTo>
                <a:lnTo>
                  <a:pt x="22097" y="974597"/>
                </a:lnTo>
                <a:lnTo>
                  <a:pt x="23621" y="962405"/>
                </a:lnTo>
                <a:lnTo>
                  <a:pt x="42065" y="970677"/>
                </a:lnTo>
                <a:lnTo>
                  <a:pt x="505205" y="879741"/>
                </a:lnTo>
                <a:close/>
              </a:path>
              <a:path w="2723515" h="1626870">
                <a:moveTo>
                  <a:pt x="42065" y="970677"/>
                </a:moveTo>
                <a:lnTo>
                  <a:pt x="23621" y="962405"/>
                </a:lnTo>
                <a:lnTo>
                  <a:pt x="22097" y="974597"/>
                </a:lnTo>
                <a:lnTo>
                  <a:pt x="42065" y="970677"/>
                </a:lnTo>
                <a:close/>
              </a:path>
              <a:path w="2723515" h="1626870">
                <a:moveTo>
                  <a:pt x="445007" y="1151381"/>
                </a:moveTo>
                <a:lnTo>
                  <a:pt x="42065" y="970677"/>
                </a:lnTo>
                <a:lnTo>
                  <a:pt x="22097" y="974597"/>
                </a:lnTo>
                <a:lnTo>
                  <a:pt x="22097" y="975366"/>
                </a:lnTo>
                <a:lnTo>
                  <a:pt x="419699" y="1153723"/>
                </a:lnTo>
                <a:lnTo>
                  <a:pt x="428243" y="1147571"/>
                </a:lnTo>
                <a:lnTo>
                  <a:pt x="429767" y="1158239"/>
                </a:lnTo>
                <a:lnTo>
                  <a:pt x="429767" y="1162356"/>
                </a:lnTo>
                <a:lnTo>
                  <a:pt x="445007" y="1151381"/>
                </a:lnTo>
                <a:close/>
              </a:path>
              <a:path w="2723515" h="1626870">
                <a:moveTo>
                  <a:pt x="683513" y="599527"/>
                </a:moveTo>
                <a:lnTo>
                  <a:pt x="683513" y="586739"/>
                </a:lnTo>
                <a:lnTo>
                  <a:pt x="678179" y="595121"/>
                </a:lnTo>
                <a:lnTo>
                  <a:pt x="675463" y="587266"/>
                </a:lnTo>
                <a:lnTo>
                  <a:pt x="147827" y="621791"/>
                </a:lnTo>
                <a:lnTo>
                  <a:pt x="166115" y="634978"/>
                </a:lnTo>
                <a:lnTo>
                  <a:pt x="166115" y="633221"/>
                </a:lnTo>
                <a:lnTo>
                  <a:pt x="169163" y="621791"/>
                </a:lnTo>
                <a:lnTo>
                  <a:pt x="183472" y="632091"/>
                </a:lnTo>
                <a:lnTo>
                  <a:pt x="683513" y="599527"/>
                </a:lnTo>
                <a:close/>
              </a:path>
              <a:path w="2723515" h="1626870">
                <a:moveTo>
                  <a:pt x="429767" y="1162356"/>
                </a:moveTo>
                <a:lnTo>
                  <a:pt x="429767" y="1158239"/>
                </a:lnTo>
                <a:lnTo>
                  <a:pt x="419699" y="1153723"/>
                </a:lnTo>
                <a:lnTo>
                  <a:pt x="161543" y="1339595"/>
                </a:lnTo>
                <a:lnTo>
                  <a:pt x="179831" y="1340891"/>
                </a:lnTo>
                <a:lnTo>
                  <a:pt x="179831" y="1328165"/>
                </a:lnTo>
                <a:lnTo>
                  <a:pt x="197749" y="1329436"/>
                </a:lnTo>
                <a:lnTo>
                  <a:pt x="429767" y="1162356"/>
                </a:lnTo>
                <a:close/>
              </a:path>
              <a:path w="2723515" h="1626870">
                <a:moveTo>
                  <a:pt x="183472" y="632091"/>
                </a:moveTo>
                <a:lnTo>
                  <a:pt x="169163" y="621791"/>
                </a:lnTo>
                <a:lnTo>
                  <a:pt x="166115" y="633221"/>
                </a:lnTo>
                <a:lnTo>
                  <a:pt x="183472" y="632091"/>
                </a:lnTo>
                <a:close/>
              </a:path>
              <a:path w="2723515" h="1626870">
                <a:moveTo>
                  <a:pt x="522731" y="876299"/>
                </a:moveTo>
                <a:lnTo>
                  <a:pt x="183472" y="632091"/>
                </a:lnTo>
                <a:lnTo>
                  <a:pt x="166115" y="633221"/>
                </a:lnTo>
                <a:lnTo>
                  <a:pt x="166115" y="634978"/>
                </a:lnTo>
                <a:lnTo>
                  <a:pt x="490945" y="869190"/>
                </a:lnTo>
                <a:lnTo>
                  <a:pt x="505205" y="866393"/>
                </a:lnTo>
                <a:lnTo>
                  <a:pt x="505205" y="879741"/>
                </a:lnTo>
                <a:lnTo>
                  <a:pt x="522731" y="876299"/>
                </a:lnTo>
                <a:close/>
              </a:path>
              <a:path w="2723515" h="1626870">
                <a:moveTo>
                  <a:pt x="197749" y="1329436"/>
                </a:moveTo>
                <a:lnTo>
                  <a:pt x="179831" y="1328165"/>
                </a:lnTo>
                <a:lnTo>
                  <a:pt x="183641" y="1339595"/>
                </a:lnTo>
                <a:lnTo>
                  <a:pt x="197749" y="1329436"/>
                </a:lnTo>
                <a:close/>
              </a:path>
              <a:path w="2723515" h="1626870">
                <a:moveTo>
                  <a:pt x="634033" y="1601388"/>
                </a:moveTo>
                <a:lnTo>
                  <a:pt x="620267" y="1359407"/>
                </a:lnTo>
                <a:lnTo>
                  <a:pt x="197749" y="1329436"/>
                </a:lnTo>
                <a:lnTo>
                  <a:pt x="183641" y="1339595"/>
                </a:lnTo>
                <a:lnTo>
                  <a:pt x="179831" y="1328165"/>
                </a:lnTo>
                <a:lnTo>
                  <a:pt x="179831" y="1340891"/>
                </a:lnTo>
                <a:lnTo>
                  <a:pt x="608075" y="1371222"/>
                </a:lnTo>
                <a:lnTo>
                  <a:pt x="608075" y="1365503"/>
                </a:lnTo>
                <a:lnTo>
                  <a:pt x="613409" y="1371599"/>
                </a:lnTo>
                <a:lnTo>
                  <a:pt x="613409" y="1461796"/>
                </a:lnTo>
                <a:lnTo>
                  <a:pt x="622553" y="1626869"/>
                </a:lnTo>
                <a:lnTo>
                  <a:pt x="624077" y="1625650"/>
                </a:lnTo>
                <a:lnTo>
                  <a:pt x="624077" y="1609343"/>
                </a:lnTo>
                <a:lnTo>
                  <a:pt x="634033" y="1601388"/>
                </a:lnTo>
                <a:close/>
              </a:path>
              <a:path w="2723515" h="1626870">
                <a:moveTo>
                  <a:pt x="429767" y="1158239"/>
                </a:moveTo>
                <a:lnTo>
                  <a:pt x="428243" y="1147571"/>
                </a:lnTo>
                <a:lnTo>
                  <a:pt x="419699" y="1153723"/>
                </a:lnTo>
                <a:lnTo>
                  <a:pt x="429767" y="1158239"/>
                </a:lnTo>
                <a:close/>
              </a:path>
              <a:path w="2723515" h="1626870">
                <a:moveTo>
                  <a:pt x="505205" y="866393"/>
                </a:moveTo>
                <a:lnTo>
                  <a:pt x="490945" y="869190"/>
                </a:lnTo>
                <a:lnTo>
                  <a:pt x="502919" y="877823"/>
                </a:lnTo>
                <a:lnTo>
                  <a:pt x="505205" y="866393"/>
                </a:lnTo>
                <a:close/>
              </a:path>
              <a:path w="2723515" h="1626870">
                <a:moveTo>
                  <a:pt x="1073283" y="478489"/>
                </a:moveTo>
                <a:lnTo>
                  <a:pt x="566165" y="271271"/>
                </a:lnTo>
                <a:lnTo>
                  <a:pt x="574547" y="295505"/>
                </a:lnTo>
                <a:lnTo>
                  <a:pt x="574547" y="288797"/>
                </a:lnTo>
                <a:lnTo>
                  <a:pt x="582929" y="280415"/>
                </a:lnTo>
                <a:lnTo>
                  <a:pt x="587664" y="294159"/>
                </a:lnTo>
                <a:lnTo>
                  <a:pt x="1070609" y="491562"/>
                </a:lnTo>
                <a:lnTo>
                  <a:pt x="1070609" y="484631"/>
                </a:lnTo>
                <a:lnTo>
                  <a:pt x="1073283" y="478489"/>
                </a:lnTo>
                <a:close/>
              </a:path>
              <a:path w="2723515" h="1626870">
                <a:moveTo>
                  <a:pt x="587664" y="294159"/>
                </a:moveTo>
                <a:lnTo>
                  <a:pt x="582929" y="280415"/>
                </a:lnTo>
                <a:lnTo>
                  <a:pt x="574547" y="288797"/>
                </a:lnTo>
                <a:lnTo>
                  <a:pt x="587664" y="294159"/>
                </a:lnTo>
                <a:close/>
              </a:path>
              <a:path w="2723515" h="1626870">
                <a:moveTo>
                  <a:pt x="692657" y="598931"/>
                </a:moveTo>
                <a:lnTo>
                  <a:pt x="587664" y="294159"/>
                </a:lnTo>
                <a:lnTo>
                  <a:pt x="574547" y="288797"/>
                </a:lnTo>
                <a:lnTo>
                  <a:pt x="574547" y="295505"/>
                </a:lnTo>
                <a:lnTo>
                  <a:pt x="675463" y="587266"/>
                </a:lnTo>
                <a:lnTo>
                  <a:pt x="683513" y="586739"/>
                </a:lnTo>
                <a:lnTo>
                  <a:pt x="683513" y="599527"/>
                </a:lnTo>
                <a:lnTo>
                  <a:pt x="692657" y="598931"/>
                </a:lnTo>
                <a:close/>
              </a:path>
              <a:path w="2723515" h="1626870">
                <a:moveTo>
                  <a:pt x="613409" y="1371599"/>
                </a:moveTo>
                <a:lnTo>
                  <a:pt x="608075" y="1365503"/>
                </a:lnTo>
                <a:lnTo>
                  <a:pt x="608393" y="1371244"/>
                </a:lnTo>
                <a:lnTo>
                  <a:pt x="613409" y="1371599"/>
                </a:lnTo>
                <a:close/>
              </a:path>
              <a:path w="2723515" h="1626870">
                <a:moveTo>
                  <a:pt x="608393" y="1371244"/>
                </a:moveTo>
                <a:lnTo>
                  <a:pt x="608075" y="1365503"/>
                </a:lnTo>
                <a:lnTo>
                  <a:pt x="608075" y="1371222"/>
                </a:lnTo>
                <a:lnTo>
                  <a:pt x="608393" y="1371244"/>
                </a:lnTo>
                <a:close/>
              </a:path>
              <a:path w="2723515" h="1626870">
                <a:moveTo>
                  <a:pt x="613409" y="1461796"/>
                </a:moveTo>
                <a:lnTo>
                  <a:pt x="613409" y="1371599"/>
                </a:lnTo>
                <a:lnTo>
                  <a:pt x="608393" y="1371244"/>
                </a:lnTo>
                <a:lnTo>
                  <a:pt x="613409" y="1461796"/>
                </a:lnTo>
                <a:close/>
              </a:path>
              <a:path w="2723515" h="1626870">
                <a:moveTo>
                  <a:pt x="634745" y="1613915"/>
                </a:moveTo>
                <a:lnTo>
                  <a:pt x="634033" y="1601388"/>
                </a:lnTo>
                <a:lnTo>
                  <a:pt x="624077" y="1609343"/>
                </a:lnTo>
                <a:lnTo>
                  <a:pt x="634745" y="1613915"/>
                </a:lnTo>
                <a:close/>
              </a:path>
              <a:path w="2723515" h="1626870">
                <a:moveTo>
                  <a:pt x="634745" y="1617116"/>
                </a:moveTo>
                <a:lnTo>
                  <a:pt x="634745" y="1613915"/>
                </a:lnTo>
                <a:lnTo>
                  <a:pt x="624077" y="1609343"/>
                </a:lnTo>
                <a:lnTo>
                  <a:pt x="624077" y="1625650"/>
                </a:lnTo>
                <a:lnTo>
                  <a:pt x="634745" y="1617116"/>
                </a:lnTo>
                <a:close/>
              </a:path>
              <a:path w="2723515" h="1626870">
                <a:moveTo>
                  <a:pt x="1094556" y="1465694"/>
                </a:moveTo>
                <a:lnTo>
                  <a:pt x="950213" y="1348739"/>
                </a:lnTo>
                <a:lnTo>
                  <a:pt x="634033" y="1601388"/>
                </a:lnTo>
                <a:lnTo>
                  <a:pt x="634745" y="1613915"/>
                </a:lnTo>
                <a:lnTo>
                  <a:pt x="634745" y="1617116"/>
                </a:lnTo>
                <a:lnTo>
                  <a:pt x="946403" y="1367789"/>
                </a:lnTo>
                <a:lnTo>
                  <a:pt x="946403" y="1361693"/>
                </a:lnTo>
                <a:lnTo>
                  <a:pt x="954023" y="1361693"/>
                </a:lnTo>
                <a:lnTo>
                  <a:pt x="954023" y="1367914"/>
                </a:lnTo>
                <a:lnTo>
                  <a:pt x="1090421" y="1479259"/>
                </a:lnTo>
                <a:lnTo>
                  <a:pt x="1090421" y="1470659"/>
                </a:lnTo>
                <a:lnTo>
                  <a:pt x="1094556" y="1465694"/>
                </a:lnTo>
                <a:close/>
              </a:path>
              <a:path w="2723515" h="1626870">
                <a:moveTo>
                  <a:pt x="683513" y="586739"/>
                </a:moveTo>
                <a:lnTo>
                  <a:pt x="675463" y="587266"/>
                </a:lnTo>
                <a:lnTo>
                  <a:pt x="678179" y="595121"/>
                </a:lnTo>
                <a:lnTo>
                  <a:pt x="683513" y="586739"/>
                </a:lnTo>
                <a:close/>
              </a:path>
              <a:path w="2723515" h="1626870">
                <a:moveTo>
                  <a:pt x="954023" y="1361693"/>
                </a:moveTo>
                <a:lnTo>
                  <a:pt x="946403" y="1361693"/>
                </a:lnTo>
                <a:lnTo>
                  <a:pt x="950175" y="1364772"/>
                </a:lnTo>
                <a:lnTo>
                  <a:pt x="954023" y="1361693"/>
                </a:lnTo>
                <a:close/>
              </a:path>
              <a:path w="2723515" h="1626870">
                <a:moveTo>
                  <a:pt x="950175" y="1364772"/>
                </a:moveTo>
                <a:lnTo>
                  <a:pt x="946403" y="1361693"/>
                </a:lnTo>
                <a:lnTo>
                  <a:pt x="946403" y="1367789"/>
                </a:lnTo>
                <a:lnTo>
                  <a:pt x="950175" y="1364772"/>
                </a:lnTo>
                <a:close/>
              </a:path>
              <a:path w="2723515" h="1626870">
                <a:moveTo>
                  <a:pt x="954023" y="1367914"/>
                </a:moveTo>
                <a:lnTo>
                  <a:pt x="954023" y="1361693"/>
                </a:lnTo>
                <a:lnTo>
                  <a:pt x="950175" y="1364772"/>
                </a:lnTo>
                <a:lnTo>
                  <a:pt x="954023" y="1367914"/>
                </a:lnTo>
                <a:close/>
              </a:path>
              <a:path w="2723515" h="1626870">
                <a:moveTo>
                  <a:pt x="1078991" y="480821"/>
                </a:moveTo>
                <a:lnTo>
                  <a:pt x="1073283" y="478489"/>
                </a:lnTo>
                <a:lnTo>
                  <a:pt x="1070609" y="484631"/>
                </a:lnTo>
                <a:lnTo>
                  <a:pt x="1078991" y="480821"/>
                </a:lnTo>
                <a:close/>
              </a:path>
              <a:path w="2723515" h="1626870">
                <a:moveTo>
                  <a:pt x="1078991" y="494988"/>
                </a:moveTo>
                <a:lnTo>
                  <a:pt x="1078991" y="480821"/>
                </a:lnTo>
                <a:lnTo>
                  <a:pt x="1070609" y="484631"/>
                </a:lnTo>
                <a:lnTo>
                  <a:pt x="1070609" y="491562"/>
                </a:lnTo>
                <a:lnTo>
                  <a:pt x="1078991" y="494988"/>
                </a:lnTo>
                <a:close/>
              </a:path>
              <a:path w="2723515" h="1626870">
                <a:moveTo>
                  <a:pt x="1436521" y="327604"/>
                </a:moveTo>
                <a:lnTo>
                  <a:pt x="1219199" y="143255"/>
                </a:lnTo>
                <a:lnTo>
                  <a:pt x="1073283" y="478489"/>
                </a:lnTo>
                <a:lnTo>
                  <a:pt x="1078991" y="480821"/>
                </a:lnTo>
                <a:lnTo>
                  <a:pt x="1078991" y="494988"/>
                </a:lnTo>
                <a:lnTo>
                  <a:pt x="1079753" y="495299"/>
                </a:lnTo>
                <a:lnTo>
                  <a:pt x="1216913" y="179050"/>
                </a:lnTo>
                <a:lnTo>
                  <a:pt x="1216913" y="158495"/>
                </a:lnTo>
                <a:lnTo>
                  <a:pt x="1226819" y="156209"/>
                </a:lnTo>
                <a:lnTo>
                  <a:pt x="1226819" y="166854"/>
                </a:lnTo>
                <a:lnTo>
                  <a:pt x="1432559" y="340447"/>
                </a:lnTo>
                <a:lnTo>
                  <a:pt x="1432559" y="330707"/>
                </a:lnTo>
                <a:lnTo>
                  <a:pt x="1436521" y="327604"/>
                </a:lnTo>
                <a:close/>
              </a:path>
              <a:path w="2723515" h="1626870">
                <a:moveTo>
                  <a:pt x="1098803" y="1469135"/>
                </a:moveTo>
                <a:lnTo>
                  <a:pt x="1094556" y="1465694"/>
                </a:lnTo>
                <a:lnTo>
                  <a:pt x="1090421" y="1470659"/>
                </a:lnTo>
                <a:lnTo>
                  <a:pt x="1098803" y="1469135"/>
                </a:lnTo>
                <a:close/>
              </a:path>
              <a:path w="2723515" h="1626870">
                <a:moveTo>
                  <a:pt x="1098803" y="1479956"/>
                </a:moveTo>
                <a:lnTo>
                  <a:pt x="1098803" y="1469135"/>
                </a:lnTo>
                <a:lnTo>
                  <a:pt x="1090421" y="1470659"/>
                </a:lnTo>
                <a:lnTo>
                  <a:pt x="1090421" y="1479259"/>
                </a:lnTo>
                <a:lnTo>
                  <a:pt x="1095755" y="1483613"/>
                </a:lnTo>
                <a:lnTo>
                  <a:pt x="1098803" y="1479956"/>
                </a:lnTo>
                <a:close/>
              </a:path>
              <a:path w="2723515" h="1626870">
                <a:moveTo>
                  <a:pt x="1450927" y="1400929"/>
                </a:moveTo>
                <a:lnTo>
                  <a:pt x="1238249" y="1293113"/>
                </a:lnTo>
                <a:lnTo>
                  <a:pt x="1094556" y="1465694"/>
                </a:lnTo>
                <a:lnTo>
                  <a:pt x="1098803" y="1469135"/>
                </a:lnTo>
                <a:lnTo>
                  <a:pt x="1098803" y="1479956"/>
                </a:lnTo>
                <a:lnTo>
                  <a:pt x="1236725" y="1314449"/>
                </a:lnTo>
                <a:lnTo>
                  <a:pt x="1236725" y="1306829"/>
                </a:lnTo>
                <a:lnTo>
                  <a:pt x="1244345" y="1305305"/>
                </a:lnTo>
                <a:lnTo>
                  <a:pt x="1244345" y="1310679"/>
                </a:lnTo>
                <a:lnTo>
                  <a:pt x="1448561" y="1413839"/>
                </a:lnTo>
                <a:lnTo>
                  <a:pt x="1448561" y="1408175"/>
                </a:lnTo>
                <a:lnTo>
                  <a:pt x="1450927" y="1400929"/>
                </a:lnTo>
                <a:close/>
              </a:path>
              <a:path w="2723515" h="1626870">
                <a:moveTo>
                  <a:pt x="1226819" y="156209"/>
                </a:moveTo>
                <a:lnTo>
                  <a:pt x="1216913" y="158495"/>
                </a:lnTo>
                <a:lnTo>
                  <a:pt x="1223440" y="164002"/>
                </a:lnTo>
                <a:lnTo>
                  <a:pt x="1226819" y="156209"/>
                </a:lnTo>
                <a:close/>
              </a:path>
              <a:path w="2723515" h="1626870">
                <a:moveTo>
                  <a:pt x="1223440" y="164002"/>
                </a:moveTo>
                <a:lnTo>
                  <a:pt x="1216913" y="158495"/>
                </a:lnTo>
                <a:lnTo>
                  <a:pt x="1216913" y="179050"/>
                </a:lnTo>
                <a:lnTo>
                  <a:pt x="1223440" y="164002"/>
                </a:lnTo>
                <a:close/>
              </a:path>
              <a:path w="2723515" h="1626870">
                <a:moveTo>
                  <a:pt x="1226819" y="166854"/>
                </a:moveTo>
                <a:lnTo>
                  <a:pt x="1226819" y="156209"/>
                </a:lnTo>
                <a:lnTo>
                  <a:pt x="1223440" y="164002"/>
                </a:lnTo>
                <a:lnTo>
                  <a:pt x="1226819" y="166854"/>
                </a:lnTo>
                <a:close/>
              </a:path>
              <a:path w="2723515" h="1626870">
                <a:moveTo>
                  <a:pt x="1244345" y="1305305"/>
                </a:moveTo>
                <a:lnTo>
                  <a:pt x="1236725" y="1306829"/>
                </a:lnTo>
                <a:lnTo>
                  <a:pt x="1241194" y="1309087"/>
                </a:lnTo>
                <a:lnTo>
                  <a:pt x="1244345" y="1305305"/>
                </a:lnTo>
                <a:close/>
              </a:path>
              <a:path w="2723515" h="1626870">
                <a:moveTo>
                  <a:pt x="1241194" y="1309087"/>
                </a:moveTo>
                <a:lnTo>
                  <a:pt x="1236725" y="1306829"/>
                </a:lnTo>
                <a:lnTo>
                  <a:pt x="1236725" y="1314449"/>
                </a:lnTo>
                <a:lnTo>
                  <a:pt x="1241194" y="1309087"/>
                </a:lnTo>
                <a:close/>
              </a:path>
              <a:path w="2723515" h="1626870">
                <a:moveTo>
                  <a:pt x="1244345" y="1310679"/>
                </a:moveTo>
                <a:lnTo>
                  <a:pt x="1244345" y="1305305"/>
                </a:lnTo>
                <a:lnTo>
                  <a:pt x="1241194" y="1309087"/>
                </a:lnTo>
                <a:lnTo>
                  <a:pt x="1244345" y="1310679"/>
                </a:lnTo>
                <a:close/>
              </a:path>
              <a:path w="2723515" h="1626870">
                <a:moveTo>
                  <a:pt x="1440179" y="330707"/>
                </a:moveTo>
                <a:lnTo>
                  <a:pt x="1436521" y="327604"/>
                </a:lnTo>
                <a:lnTo>
                  <a:pt x="1432559" y="330707"/>
                </a:lnTo>
                <a:lnTo>
                  <a:pt x="1440179" y="330707"/>
                </a:lnTo>
                <a:close/>
              </a:path>
              <a:path w="2723515" h="1626870">
                <a:moveTo>
                  <a:pt x="1440179" y="340678"/>
                </a:moveTo>
                <a:lnTo>
                  <a:pt x="1440179" y="330707"/>
                </a:lnTo>
                <a:lnTo>
                  <a:pt x="1432559" y="330707"/>
                </a:lnTo>
                <a:lnTo>
                  <a:pt x="1432559" y="340447"/>
                </a:lnTo>
                <a:lnTo>
                  <a:pt x="1436369" y="343661"/>
                </a:lnTo>
                <a:lnTo>
                  <a:pt x="1440179" y="340678"/>
                </a:lnTo>
                <a:close/>
              </a:path>
              <a:path w="2723515" h="1626870">
                <a:moveTo>
                  <a:pt x="1854707" y="0"/>
                </a:moveTo>
                <a:lnTo>
                  <a:pt x="1436521" y="327604"/>
                </a:lnTo>
                <a:lnTo>
                  <a:pt x="1440179" y="330707"/>
                </a:lnTo>
                <a:lnTo>
                  <a:pt x="1440179" y="340678"/>
                </a:lnTo>
                <a:lnTo>
                  <a:pt x="1839926" y="27641"/>
                </a:lnTo>
                <a:lnTo>
                  <a:pt x="1840991" y="13715"/>
                </a:lnTo>
                <a:lnTo>
                  <a:pt x="1850897" y="19049"/>
                </a:lnTo>
                <a:lnTo>
                  <a:pt x="1850897" y="49191"/>
                </a:lnTo>
                <a:lnTo>
                  <a:pt x="1854707" y="0"/>
                </a:lnTo>
                <a:close/>
              </a:path>
              <a:path w="2723515" h="1626870">
                <a:moveTo>
                  <a:pt x="1457705" y="1404365"/>
                </a:moveTo>
                <a:lnTo>
                  <a:pt x="1450927" y="1400929"/>
                </a:lnTo>
                <a:lnTo>
                  <a:pt x="1448561" y="1408175"/>
                </a:lnTo>
                <a:lnTo>
                  <a:pt x="1457705" y="1404365"/>
                </a:lnTo>
                <a:close/>
              </a:path>
              <a:path w="2723515" h="1626870">
                <a:moveTo>
                  <a:pt x="1457705" y="1418459"/>
                </a:moveTo>
                <a:lnTo>
                  <a:pt x="1457705" y="1404365"/>
                </a:lnTo>
                <a:lnTo>
                  <a:pt x="1448561" y="1408175"/>
                </a:lnTo>
                <a:lnTo>
                  <a:pt x="1448561" y="1413839"/>
                </a:lnTo>
                <a:lnTo>
                  <a:pt x="1457705" y="1418459"/>
                </a:lnTo>
                <a:close/>
              </a:path>
              <a:path w="2723515" h="1626870">
                <a:moveTo>
                  <a:pt x="1867661" y="1307982"/>
                </a:moveTo>
                <a:lnTo>
                  <a:pt x="1867661" y="1294637"/>
                </a:lnTo>
                <a:lnTo>
                  <a:pt x="1859279" y="1302257"/>
                </a:lnTo>
                <a:lnTo>
                  <a:pt x="1857517" y="1291472"/>
                </a:lnTo>
                <a:lnTo>
                  <a:pt x="1520951" y="1186433"/>
                </a:lnTo>
                <a:lnTo>
                  <a:pt x="1450927" y="1400929"/>
                </a:lnTo>
                <a:lnTo>
                  <a:pt x="1457705" y="1404365"/>
                </a:lnTo>
                <a:lnTo>
                  <a:pt x="1457705" y="1418459"/>
                </a:lnTo>
                <a:lnTo>
                  <a:pt x="1458467" y="1418843"/>
                </a:lnTo>
                <a:lnTo>
                  <a:pt x="1523237" y="1219761"/>
                </a:lnTo>
                <a:lnTo>
                  <a:pt x="1523237" y="1200911"/>
                </a:lnTo>
                <a:lnTo>
                  <a:pt x="1530857" y="1196339"/>
                </a:lnTo>
                <a:lnTo>
                  <a:pt x="1530857" y="1203280"/>
                </a:lnTo>
                <a:lnTo>
                  <a:pt x="1867661" y="1307982"/>
                </a:lnTo>
                <a:close/>
              </a:path>
              <a:path w="2723515" h="1626870">
                <a:moveTo>
                  <a:pt x="1530857" y="1196339"/>
                </a:moveTo>
                <a:lnTo>
                  <a:pt x="1523237" y="1200911"/>
                </a:lnTo>
                <a:lnTo>
                  <a:pt x="1528807" y="1202643"/>
                </a:lnTo>
                <a:lnTo>
                  <a:pt x="1530857" y="1196339"/>
                </a:lnTo>
                <a:close/>
              </a:path>
              <a:path w="2723515" h="1626870">
                <a:moveTo>
                  <a:pt x="1528807" y="1202643"/>
                </a:moveTo>
                <a:lnTo>
                  <a:pt x="1523237" y="1200911"/>
                </a:lnTo>
                <a:lnTo>
                  <a:pt x="1523237" y="1219761"/>
                </a:lnTo>
                <a:lnTo>
                  <a:pt x="1528807" y="1202643"/>
                </a:lnTo>
                <a:close/>
              </a:path>
              <a:path w="2723515" h="1626870">
                <a:moveTo>
                  <a:pt x="1530857" y="1203280"/>
                </a:moveTo>
                <a:lnTo>
                  <a:pt x="1530857" y="1196339"/>
                </a:lnTo>
                <a:lnTo>
                  <a:pt x="1528807" y="1202643"/>
                </a:lnTo>
                <a:lnTo>
                  <a:pt x="1530857" y="1203280"/>
                </a:lnTo>
                <a:close/>
              </a:path>
              <a:path w="2723515" h="1626870">
                <a:moveTo>
                  <a:pt x="1850897" y="49191"/>
                </a:moveTo>
                <a:lnTo>
                  <a:pt x="1850897" y="19049"/>
                </a:lnTo>
                <a:lnTo>
                  <a:pt x="1839926" y="27641"/>
                </a:lnTo>
                <a:lnTo>
                  <a:pt x="1807464" y="451865"/>
                </a:lnTo>
                <a:lnTo>
                  <a:pt x="1812035" y="449813"/>
                </a:lnTo>
                <a:lnTo>
                  <a:pt x="1812035" y="436625"/>
                </a:lnTo>
                <a:lnTo>
                  <a:pt x="1821209" y="432500"/>
                </a:lnTo>
                <a:lnTo>
                  <a:pt x="1850897" y="49191"/>
                </a:lnTo>
                <a:close/>
              </a:path>
              <a:path w="2723515" h="1626870">
                <a:moveTo>
                  <a:pt x="1821209" y="432500"/>
                </a:moveTo>
                <a:lnTo>
                  <a:pt x="1812035" y="436625"/>
                </a:lnTo>
                <a:lnTo>
                  <a:pt x="1820417" y="442721"/>
                </a:lnTo>
                <a:lnTo>
                  <a:pt x="1821209" y="432500"/>
                </a:lnTo>
                <a:close/>
              </a:path>
              <a:path w="2723515" h="1626870">
                <a:moveTo>
                  <a:pt x="2266188" y="232409"/>
                </a:moveTo>
                <a:lnTo>
                  <a:pt x="1821209" y="432500"/>
                </a:lnTo>
                <a:lnTo>
                  <a:pt x="1820417" y="442721"/>
                </a:lnTo>
                <a:lnTo>
                  <a:pt x="1812035" y="436625"/>
                </a:lnTo>
                <a:lnTo>
                  <a:pt x="1812035" y="449813"/>
                </a:lnTo>
                <a:lnTo>
                  <a:pt x="2223562" y="265090"/>
                </a:lnTo>
                <a:lnTo>
                  <a:pt x="2239517" y="245363"/>
                </a:lnTo>
                <a:lnTo>
                  <a:pt x="2247137" y="254507"/>
                </a:lnTo>
                <a:lnTo>
                  <a:pt x="2247137" y="255989"/>
                </a:lnTo>
                <a:lnTo>
                  <a:pt x="2266188" y="232409"/>
                </a:lnTo>
                <a:close/>
              </a:path>
              <a:path w="2723515" h="1626870">
                <a:moveTo>
                  <a:pt x="2353055" y="1178628"/>
                </a:moveTo>
                <a:lnTo>
                  <a:pt x="2353055" y="1165859"/>
                </a:lnTo>
                <a:lnTo>
                  <a:pt x="2347721" y="1177289"/>
                </a:lnTo>
                <a:lnTo>
                  <a:pt x="2327611" y="1161230"/>
                </a:lnTo>
                <a:lnTo>
                  <a:pt x="1821179" y="1069085"/>
                </a:lnTo>
                <a:lnTo>
                  <a:pt x="1827276" y="1106393"/>
                </a:lnTo>
                <a:lnTo>
                  <a:pt x="1827276" y="1083563"/>
                </a:lnTo>
                <a:lnTo>
                  <a:pt x="1834895" y="1075943"/>
                </a:lnTo>
                <a:lnTo>
                  <a:pt x="1836437" y="1085220"/>
                </a:lnTo>
                <a:lnTo>
                  <a:pt x="2353055" y="1178628"/>
                </a:lnTo>
                <a:close/>
              </a:path>
              <a:path w="2723515" h="1626870">
                <a:moveTo>
                  <a:pt x="1836437" y="1085220"/>
                </a:moveTo>
                <a:lnTo>
                  <a:pt x="1834895" y="1075943"/>
                </a:lnTo>
                <a:lnTo>
                  <a:pt x="1827276" y="1083563"/>
                </a:lnTo>
                <a:lnTo>
                  <a:pt x="1836437" y="1085220"/>
                </a:lnTo>
                <a:close/>
              </a:path>
              <a:path w="2723515" h="1626870">
                <a:moveTo>
                  <a:pt x="1873758" y="1309877"/>
                </a:moveTo>
                <a:lnTo>
                  <a:pt x="1836437" y="1085220"/>
                </a:lnTo>
                <a:lnTo>
                  <a:pt x="1827276" y="1083563"/>
                </a:lnTo>
                <a:lnTo>
                  <a:pt x="1827276" y="1106393"/>
                </a:lnTo>
                <a:lnTo>
                  <a:pt x="1857517" y="1291472"/>
                </a:lnTo>
                <a:lnTo>
                  <a:pt x="1867661" y="1294637"/>
                </a:lnTo>
                <a:lnTo>
                  <a:pt x="1867661" y="1307982"/>
                </a:lnTo>
                <a:lnTo>
                  <a:pt x="1873758" y="1309877"/>
                </a:lnTo>
                <a:close/>
              </a:path>
              <a:path w="2723515" h="1626870">
                <a:moveTo>
                  <a:pt x="1850897" y="19049"/>
                </a:moveTo>
                <a:lnTo>
                  <a:pt x="1840991" y="13715"/>
                </a:lnTo>
                <a:lnTo>
                  <a:pt x="1839926" y="27641"/>
                </a:lnTo>
                <a:lnTo>
                  <a:pt x="1850897" y="19049"/>
                </a:lnTo>
                <a:close/>
              </a:path>
              <a:path w="2723515" h="1626870">
                <a:moveTo>
                  <a:pt x="1867661" y="1294637"/>
                </a:moveTo>
                <a:lnTo>
                  <a:pt x="1857517" y="1291472"/>
                </a:lnTo>
                <a:lnTo>
                  <a:pt x="1859279" y="1302257"/>
                </a:lnTo>
                <a:lnTo>
                  <a:pt x="1867661" y="1294637"/>
                </a:lnTo>
                <a:close/>
              </a:path>
              <a:path w="2723515" h="1626870">
                <a:moveTo>
                  <a:pt x="2247137" y="255989"/>
                </a:moveTo>
                <a:lnTo>
                  <a:pt x="2247137" y="254507"/>
                </a:lnTo>
                <a:lnTo>
                  <a:pt x="2223562" y="265090"/>
                </a:lnTo>
                <a:lnTo>
                  <a:pt x="2029967" y="504443"/>
                </a:lnTo>
                <a:lnTo>
                  <a:pt x="2043683" y="504618"/>
                </a:lnTo>
                <a:lnTo>
                  <a:pt x="2043683" y="491489"/>
                </a:lnTo>
                <a:lnTo>
                  <a:pt x="2056732" y="491665"/>
                </a:lnTo>
                <a:lnTo>
                  <a:pt x="2247137" y="255989"/>
                </a:lnTo>
                <a:close/>
              </a:path>
              <a:path w="2723515" h="1626870">
                <a:moveTo>
                  <a:pt x="2274569" y="858100"/>
                </a:moveTo>
                <a:lnTo>
                  <a:pt x="2274569" y="844295"/>
                </a:lnTo>
                <a:lnTo>
                  <a:pt x="2272283" y="854963"/>
                </a:lnTo>
                <a:lnTo>
                  <a:pt x="2264074" y="847696"/>
                </a:lnTo>
                <a:lnTo>
                  <a:pt x="2029967" y="923543"/>
                </a:lnTo>
                <a:lnTo>
                  <a:pt x="2045207" y="935714"/>
                </a:lnTo>
                <a:lnTo>
                  <a:pt x="2045207" y="931925"/>
                </a:lnTo>
                <a:lnTo>
                  <a:pt x="2047493" y="921257"/>
                </a:lnTo>
                <a:lnTo>
                  <a:pt x="2056365" y="928334"/>
                </a:lnTo>
                <a:lnTo>
                  <a:pt x="2274569" y="858100"/>
                </a:lnTo>
                <a:close/>
              </a:path>
              <a:path w="2723515" h="1626870">
                <a:moveTo>
                  <a:pt x="2056732" y="491665"/>
                </a:moveTo>
                <a:lnTo>
                  <a:pt x="2043683" y="491489"/>
                </a:lnTo>
                <a:lnTo>
                  <a:pt x="2048255" y="502157"/>
                </a:lnTo>
                <a:lnTo>
                  <a:pt x="2056732" y="491665"/>
                </a:lnTo>
                <a:close/>
              </a:path>
              <a:path w="2723515" h="1626870">
                <a:moveTo>
                  <a:pt x="2723388" y="500633"/>
                </a:moveTo>
                <a:lnTo>
                  <a:pt x="2056732" y="491665"/>
                </a:lnTo>
                <a:lnTo>
                  <a:pt x="2048255" y="502157"/>
                </a:lnTo>
                <a:lnTo>
                  <a:pt x="2043683" y="491489"/>
                </a:lnTo>
                <a:lnTo>
                  <a:pt x="2043683" y="504618"/>
                </a:lnTo>
                <a:lnTo>
                  <a:pt x="2653166" y="512387"/>
                </a:lnTo>
                <a:lnTo>
                  <a:pt x="2686049" y="500633"/>
                </a:lnTo>
                <a:lnTo>
                  <a:pt x="2687573" y="512825"/>
                </a:lnTo>
                <a:lnTo>
                  <a:pt x="2687573" y="513431"/>
                </a:lnTo>
                <a:lnTo>
                  <a:pt x="2723388" y="500633"/>
                </a:lnTo>
                <a:close/>
              </a:path>
              <a:path w="2723515" h="1626870">
                <a:moveTo>
                  <a:pt x="2056365" y="928334"/>
                </a:moveTo>
                <a:lnTo>
                  <a:pt x="2047493" y="921257"/>
                </a:lnTo>
                <a:lnTo>
                  <a:pt x="2045207" y="931925"/>
                </a:lnTo>
                <a:lnTo>
                  <a:pt x="2056365" y="928334"/>
                </a:lnTo>
                <a:close/>
              </a:path>
              <a:path w="2723515" h="1626870">
                <a:moveTo>
                  <a:pt x="2375154" y="1182623"/>
                </a:moveTo>
                <a:lnTo>
                  <a:pt x="2056365" y="928334"/>
                </a:lnTo>
                <a:lnTo>
                  <a:pt x="2045207" y="931925"/>
                </a:lnTo>
                <a:lnTo>
                  <a:pt x="2045207" y="935714"/>
                </a:lnTo>
                <a:lnTo>
                  <a:pt x="2327611" y="1161230"/>
                </a:lnTo>
                <a:lnTo>
                  <a:pt x="2353055" y="1165859"/>
                </a:lnTo>
                <a:lnTo>
                  <a:pt x="2353055" y="1178628"/>
                </a:lnTo>
                <a:lnTo>
                  <a:pt x="2375154" y="1182623"/>
                </a:lnTo>
                <a:close/>
              </a:path>
              <a:path w="2723515" h="1626870">
                <a:moveTo>
                  <a:pt x="2687573" y="513431"/>
                </a:moveTo>
                <a:lnTo>
                  <a:pt x="2687573" y="512825"/>
                </a:lnTo>
                <a:lnTo>
                  <a:pt x="2653166" y="512387"/>
                </a:lnTo>
                <a:lnTo>
                  <a:pt x="2106167" y="707897"/>
                </a:lnTo>
                <a:lnTo>
                  <a:pt x="2119884" y="720041"/>
                </a:lnTo>
                <a:lnTo>
                  <a:pt x="2119884" y="716279"/>
                </a:lnTo>
                <a:lnTo>
                  <a:pt x="2122169" y="705611"/>
                </a:lnTo>
                <a:lnTo>
                  <a:pt x="2130094" y="712631"/>
                </a:lnTo>
                <a:lnTo>
                  <a:pt x="2687573" y="513431"/>
                </a:lnTo>
                <a:close/>
              </a:path>
              <a:path w="2723515" h="1626870">
                <a:moveTo>
                  <a:pt x="2130094" y="712631"/>
                </a:moveTo>
                <a:lnTo>
                  <a:pt x="2122169" y="705611"/>
                </a:lnTo>
                <a:lnTo>
                  <a:pt x="2119884" y="716279"/>
                </a:lnTo>
                <a:lnTo>
                  <a:pt x="2130094" y="712631"/>
                </a:lnTo>
                <a:close/>
              </a:path>
              <a:path w="2723515" h="1626870">
                <a:moveTo>
                  <a:pt x="2289047" y="853439"/>
                </a:moveTo>
                <a:lnTo>
                  <a:pt x="2130094" y="712631"/>
                </a:lnTo>
                <a:lnTo>
                  <a:pt x="2119884" y="716279"/>
                </a:lnTo>
                <a:lnTo>
                  <a:pt x="2119884" y="720041"/>
                </a:lnTo>
                <a:lnTo>
                  <a:pt x="2264074" y="847696"/>
                </a:lnTo>
                <a:lnTo>
                  <a:pt x="2274569" y="844295"/>
                </a:lnTo>
                <a:lnTo>
                  <a:pt x="2274569" y="858100"/>
                </a:lnTo>
                <a:lnTo>
                  <a:pt x="2289047" y="853439"/>
                </a:lnTo>
                <a:close/>
              </a:path>
              <a:path w="2723515" h="1626870">
                <a:moveTo>
                  <a:pt x="2247137" y="254507"/>
                </a:moveTo>
                <a:lnTo>
                  <a:pt x="2239517" y="245363"/>
                </a:lnTo>
                <a:lnTo>
                  <a:pt x="2223562" y="265090"/>
                </a:lnTo>
                <a:lnTo>
                  <a:pt x="2247137" y="254507"/>
                </a:lnTo>
                <a:close/>
              </a:path>
              <a:path w="2723515" h="1626870">
                <a:moveTo>
                  <a:pt x="2274569" y="844295"/>
                </a:moveTo>
                <a:lnTo>
                  <a:pt x="2264074" y="847696"/>
                </a:lnTo>
                <a:lnTo>
                  <a:pt x="2272283" y="854963"/>
                </a:lnTo>
                <a:lnTo>
                  <a:pt x="2274569" y="844295"/>
                </a:lnTo>
                <a:close/>
              </a:path>
              <a:path w="2723515" h="1626870">
                <a:moveTo>
                  <a:pt x="2353055" y="1165859"/>
                </a:moveTo>
                <a:lnTo>
                  <a:pt x="2327611" y="1161230"/>
                </a:lnTo>
                <a:lnTo>
                  <a:pt x="2347721" y="1177289"/>
                </a:lnTo>
                <a:lnTo>
                  <a:pt x="2353055" y="1165859"/>
                </a:lnTo>
                <a:close/>
              </a:path>
              <a:path w="2723515" h="1626870">
                <a:moveTo>
                  <a:pt x="2687573" y="512825"/>
                </a:moveTo>
                <a:lnTo>
                  <a:pt x="2686049" y="500633"/>
                </a:lnTo>
                <a:lnTo>
                  <a:pt x="2653166" y="512387"/>
                </a:lnTo>
                <a:lnTo>
                  <a:pt x="2687573" y="512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363459" y="6050532"/>
            <a:ext cx="741045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ahoma"/>
                <a:cs typeface="Tahoma"/>
              </a:rPr>
              <a:t>Do</a:t>
            </a:r>
            <a:r>
              <a:rPr dirty="0" sz="2800" spc="-90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9" y="6615936"/>
            <a:ext cx="108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•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1739" y="5578094"/>
            <a:ext cx="6508115" cy="1246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Char char="•"/>
              <a:tabLst>
                <a:tab pos="469265" algn="l"/>
                <a:tab pos="46990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Content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text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should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be no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smaller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than  </a:t>
            </a:r>
            <a:r>
              <a:rPr dirty="0" sz="2400" spc="-25">
                <a:solidFill>
                  <a:srgbClr val="FFFFFF"/>
                </a:solidFill>
                <a:latin typeface="Verdana"/>
                <a:cs typeface="Verdana"/>
              </a:rPr>
              <a:t>Verdana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24</a:t>
            </a:r>
            <a:r>
              <a:rPr dirty="0" sz="24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endParaRPr sz="2400">
              <a:latin typeface="Verdana"/>
              <a:cs typeface="Verdana"/>
            </a:endParaRPr>
          </a:p>
          <a:p>
            <a:pPr marL="469265">
              <a:lnSpc>
                <a:spcPct val="100000"/>
              </a:lnSpc>
              <a:spcBef>
                <a:spcPts val="2410"/>
              </a:spcBef>
            </a:pP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This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font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size is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not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recommended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for content. 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Verdana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r>
              <a:rPr dirty="0" sz="12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point.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9679" y="845311"/>
            <a:ext cx="247650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Font</a:t>
            </a:r>
            <a:r>
              <a:rPr dirty="0" sz="4200" spc="-90"/>
              <a:t> </a:t>
            </a:r>
            <a:r>
              <a:rPr dirty="0" sz="4200" spc="-10"/>
              <a:t>Size</a:t>
            </a:r>
            <a:endParaRPr sz="4200"/>
          </a:p>
        </p:txBody>
      </p:sp>
      <p:sp>
        <p:nvSpPr>
          <p:cNvPr id="5" name="object 5"/>
          <p:cNvSpPr txBox="1"/>
          <p:nvPr/>
        </p:nvSpPr>
        <p:spPr>
          <a:xfrm>
            <a:off x="840739" y="1784096"/>
            <a:ext cx="8288020" cy="35140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7505" marR="5080" indent="-344805">
              <a:lnSpc>
                <a:spcPct val="100000"/>
              </a:lnSpc>
              <a:spcBef>
                <a:spcPts val="100"/>
              </a:spcBef>
              <a:buFont typeface="Wingdings"/>
              <a:buChar char=""/>
              <a:tabLst>
                <a:tab pos="358140" algn="l"/>
                <a:tab pos="3911600" algn="l"/>
              </a:tabLst>
            </a:pP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The larger,</a:t>
            </a:r>
            <a:r>
              <a:rPr dirty="0" sz="2400" spc="2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1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better.	Remember, 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your slides</a:t>
            </a:r>
            <a:r>
              <a:rPr dirty="0" sz="2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must  be readable, even at the 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back of </a:t>
            </a:r>
            <a:r>
              <a:rPr dirty="0" sz="2400" b="1">
                <a:solidFill>
                  <a:srgbClr val="FFFFFF"/>
                </a:solidFill>
                <a:latin typeface="Tahoma"/>
                <a:cs typeface="Tahoma"/>
              </a:rPr>
              <a:t>the</a:t>
            </a:r>
            <a:r>
              <a:rPr dirty="0" sz="2400" spc="-5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ahoma"/>
                <a:cs typeface="Tahoma"/>
              </a:rPr>
              <a:t>room.</a:t>
            </a:r>
            <a:endParaRPr sz="2400">
              <a:latin typeface="Tahoma"/>
              <a:cs typeface="Tahoma"/>
            </a:endParaRPr>
          </a:p>
          <a:p>
            <a:pPr lvl="1" marL="850900" marR="1580515" indent="-457200">
              <a:lnSpc>
                <a:spcPct val="100000"/>
              </a:lnSpc>
              <a:spcBef>
                <a:spcPts val="2020"/>
              </a:spcBef>
              <a:buChar char="•"/>
              <a:tabLst>
                <a:tab pos="850900" algn="l"/>
              </a:tabLst>
            </a:pP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This is a good title</a:t>
            </a:r>
            <a:r>
              <a:rPr dirty="0" sz="40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Verdana"/>
                <a:cs typeface="Verdana"/>
              </a:rPr>
              <a:t>size  </a:t>
            </a:r>
            <a:r>
              <a:rPr dirty="0" sz="4000" spc="-30">
                <a:solidFill>
                  <a:srgbClr val="FFFFFF"/>
                </a:solidFill>
                <a:latin typeface="Verdana"/>
                <a:cs typeface="Verdana"/>
              </a:rPr>
              <a:t>Verdana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40</a:t>
            </a:r>
            <a:r>
              <a:rPr dirty="0" sz="40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4000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endParaRPr sz="4000">
              <a:latin typeface="Verdana"/>
              <a:cs typeface="Verdana"/>
            </a:endParaRPr>
          </a:p>
          <a:p>
            <a:pPr lvl="1" marL="850900" marR="424180" indent="-457200">
              <a:lnSpc>
                <a:spcPct val="100000"/>
              </a:lnSpc>
              <a:spcBef>
                <a:spcPts val="2405"/>
              </a:spcBef>
              <a:buChar char="•"/>
              <a:tabLst>
                <a:tab pos="850265" algn="l"/>
                <a:tab pos="850900" algn="l"/>
              </a:tabLst>
            </a:pP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A good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subtitle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or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bullet point size  </a:t>
            </a:r>
            <a:r>
              <a:rPr dirty="0" sz="3200" spc="-30">
                <a:solidFill>
                  <a:srgbClr val="FFFFFF"/>
                </a:solidFill>
                <a:latin typeface="Verdana"/>
                <a:cs typeface="Verdana"/>
              </a:rPr>
              <a:t>Verdana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32</a:t>
            </a:r>
            <a:r>
              <a:rPr dirty="0" sz="320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point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539" y="6597648"/>
            <a:ext cx="22885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TIPS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Presentation:</a:t>
            </a:r>
            <a:r>
              <a:rPr dirty="0" sz="1200" spc="3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3/8/2004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12940" y="6657846"/>
            <a:ext cx="1563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Dawn 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Thomas,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CRM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05600" y="3048000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2895600" h="1600200">
                <a:moveTo>
                  <a:pt x="528065" y="1344065"/>
                </a:moveTo>
                <a:lnTo>
                  <a:pt x="528065" y="858774"/>
                </a:lnTo>
                <a:lnTo>
                  <a:pt x="0" y="954024"/>
                </a:lnTo>
                <a:lnTo>
                  <a:pt x="446531" y="1139189"/>
                </a:lnTo>
                <a:lnTo>
                  <a:pt x="446531" y="1338665"/>
                </a:lnTo>
                <a:lnTo>
                  <a:pt x="528065" y="1344065"/>
                </a:lnTo>
                <a:close/>
              </a:path>
              <a:path w="2895600" h="1600200">
                <a:moveTo>
                  <a:pt x="720851" y="1554981"/>
                </a:moveTo>
                <a:lnTo>
                  <a:pt x="720851" y="579119"/>
                </a:lnTo>
                <a:lnTo>
                  <a:pt x="157733" y="612648"/>
                </a:lnTo>
                <a:lnTo>
                  <a:pt x="528065" y="858774"/>
                </a:lnTo>
                <a:lnTo>
                  <a:pt x="528065" y="1344065"/>
                </a:lnTo>
                <a:lnTo>
                  <a:pt x="644651" y="1351788"/>
                </a:lnTo>
                <a:lnTo>
                  <a:pt x="659129" y="1600200"/>
                </a:lnTo>
                <a:lnTo>
                  <a:pt x="720851" y="1554981"/>
                </a:lnTo>
                <a:close/>
              </a:path>
              <a:path w="2895600" h="1600200">
                <a:moveTo>
                  <a:pt x="446531" y="1338665"/>
                </a:moveTo>
                <a:lnTo>
                  <a:pt x="446531" y="1139189"/>
                </a:lnTo>
                <a:lnTo>
                  <a:pt x="172973" y="1320545"/>
                </a:lnTo>
                <a:lnTo>
                  <a:pt x="446531" y="1338665"/>
                </a:lnTo>
                <a:close/>
              </a:path>
              <a:path w="2895600" h="1600200">
                <a:moveTo>
                  <a:pt x="1982723" y="0"/>
                </a:moveTo>
                <a:lnTo>
                  <a:pt x="1536953" y="322325"/>
                </a:lnTo>
                <a:lnTo>
                  <a:pt x="1303781" y="140208"/>
                </a:lnTo>
                <a:lnTo>
                  <a:pt x="1146809" y="473202"/>
                </a:lnTo>
                <a:lnTo>
                  <a:pt x="603503" y="268986"/>
                </a:lnTo>
                <a:lnTo>
                  <a:pt x="720851" y="579119"/>
                </a:lnTo>
                <a:lnTo>
                  <a:pt x="720851" y="1554981"/>
                </a:lnTo>
                <a:lnTo>
                  <a:pt x="1009649" y="1343406"/>
                </a:lnTo>
                <a:lnTo>
                  <a:pt x="1166621" y="1460754"/>
                </a:lnTo>
                <a:lnTo>
                  <a:pt x="1323593" y="1287017"/>
                </a:lnTo>
                <a:lnTo>
                  <a:pt x="1556765" y="1395984"/>
                </a:lnTo>
                <a:lnTo>
                  <a:pt x="1632965" y="1181100"/>
                </a:lnTo>
                <a:lnTo>
                  <a:pt x="1947671" y="1271108"/>
                </a:lnTo>
                <a:lnTo>
                  <a:pt x="1947671" y="428243"/>
                </a:lnTo>
                <a:lnTo>
                  <a:pt x="1982723" y="0"/>
                </a:lnTo>
                <a:close/>
              </a:path>
              <a:path w="2895600" h="1600200">
                <a:moveTo>
                  <a:pt x="2414016" y="235457"/>
                </a:moveTo>
                <a:lnTo>
                  <a:pt x="1947671" y="428243"/>
                </a:lnTo>
                <a:lnTo>
                  <a:pt x="1947671" y="1271108"/>
                </a:lnTo>
                <a:lnTo>
                  <a:pt x="1962912" y="1275467"/>
                </a:lnTo>
                <a:lnTo>
                  <a:pt x="1962912" y="1063752"/>
                </a:lnTo>
                <a:lnTo>
                  <a:pt x="2196084" y="1102561"/>
                </a:lnTo>
                <a:lnTo>
                  <a:pt x="2196084" y="484631"/>
                </a:lnTo>
                <a:lnTo>
                  <a:pt x="2414016" y="235457"/>
                </a:lnTo>
                <a:close/>
              </a:path>
              <a:path w="2895600" h="1600200">
                <a:moveTo>
                  <a:pt x="2003297" y="1287017"/>
                </a:moveTo>
                <a:lnTo>
                  <a:pt x="1962912" y="1063752"/>
                </a:lnTo>
                <a:lnTo>
                  <a:pt x="1962912" y="1275467"/>
                </a:lnTo>
                <a:lnTo>
                  <a:pt x="2003297" y="1287017"/>
                </a:lnTo>
                <a:close/>
              </a:path>
              <a:path w="2895600" h="1600200">
                <a:moveTo>
                  <a:pt x="2895600" y="493013"/>
                </a:moveTo>
                <a:lnTo>
                  <a:pt x="2196084" y="484631"/>
                </a:lnTo>
                <a:lnTo>
                  <a:pt x="2196084" y="912113"/>
                </a:lnTo>
                <a:lnTo>
                  <a:pt x="2277617" y="887874"/>
                </a:lnTo>
                <a:lnTo>
                  <a:pt x="2277617" y="697229"/>
                </a:lnTo>
                <a:lnTo>
                  <a:pt x="2895600" y="493013"/>
                </a:lnTo>
                <a:close/>
              </a:path>
              <a:path w="2895600" h="1600200">
                <a:moveTo>
                  <a:pt x="2530602" y="1158239"/>
                </a:moveTo>
                <a:lnTo>
                  <a:pt x="2196084" y="912113"/>
                </a:lnTo>
                <a:lnTo>
                  <a:pt x="2196084" y="1102561"/>
                </a:lnTo>
                <a:lnTo>
                  <a:pt x="2530602" y="1158239"/>
                </a:lnTo>
                <a:close/>
              </a:path>
              <a:path w="2895600" h="1600200">
                <a:moveTo>
                  <a:pt x="2449829" y="836676"/>
                </a:moveTo>
                <a:lnTo>
                  <a:pt x="2277617" y="697229"/>
                </a:lnTo>
                <a:lnTo>
                  <a:pt x="2277617" y="887874"/>
                </a:lnTo>
                <a:lnTo>
                  <a:pt x="2449829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83502" y="3035045"/>
            <a:ext cx="2917825" cy="1625600"/>
          </a:xfrm>
          <a:custGeom>
            <a:avLst/>
            <a:gdLst/>
            <a:ahLst/>
            <a:cxnLst/>
            <a:rect l="l" t="t" r="r" b="b"/>
            <a:pathLst>
              <a:path w="2917825" h="1625600">
                <a:moveTo>
                  <a:pt x="548640" y="878846"/>
                </a:moveTo>
                <a:lnTo>
                  <a:pt x="548640" y="865632"/>
                </a:lnTo>
                <a:lnTo>
                  <a:pt x="546354" y="877062"/>
                </a:lnTo>
                <a:lnTo>
                  <a:pt x="533289" y="868403"/>
                </a:lnTo>
                <a:lnTo>
                  <a:pt x="0" y="964692"/>
                </a:lnTo>
                <a:lnTo>
                  <a:pt x="23622" y="974457"/>
                </a:lnTo>
                <a:lnTo>
                  <a:pt x="23622" y="973836"/>
                </a:lnTo>
                <a:lnTo>
                  <a:pt x="25146" y="961644"/>
                </a:lnTo>
                <a:lnTo>
                  <a:pt x="45198" y="969932"/>
                </a:lnTo>
                <a:lnTo>
                  <a:pt x="548640" y="878846"/>
                </a:lnTo>
                <a:close/>
              </a:path>
              <a:path w="2917825" h="1625600">
                <a:moveTo>
                  <a:pt x="45198" y="969932"/>
                </a:moveTo>
                <a:lnTo>
                  <a:pt x="25146" y="961644"/>
                </a:lnTo>
                <a:lnTo>
                  <a:pt x="23622" y="973836"/>
                </a:lnTo>
                <a:lnTo>
                  <a:pt x="45198" y="969932"/>
                </a:lnTo>
                <a:close/>
              </a:path>
              <a:path w="2917825" h="1625600">
                <a:moveTo>
                  <a:pt x="482346" y="1150620"/>
                </a:moveTo>
                <a:lnTo>
                  <a:pt x="45198" y="969932"/>
                </a:lnTo>
                <a:lnTo>
                  <a:pt x="23622" y="973836"/>
                </a:lnTo>
                <a:lnTo>
                  <a:pt x="23622" y="974457"/>
                </a:lnTo>
                <a:lnTo>
                  <a:pt x="455949" y="1153180"/>
                </a:lnTo>
                <a:lnTo>
                  <a:pt x="465582" y="1146810"/>
                </a:lnTo>
                <a:lnTo>
                  <a:pt x="466344" y="1157478"/>
                </a:lnTo>
                <a:lnTo>
                  <a:pt x="466344" y="1161216"/>
                </a:lnTo>
                <a:lnTo>
                  <a:pt x="482346" y="1150620"/>
                </a:lnTo>
                <a:close/>
              </a:path>
              <a:path w="2917825" h="1625600">
                <a:moveTo>
                  <a:pt x="742188" y="598718"/>
                </a:moveTo>
                <a:lnTo>
                  <a:pt x="742188" y="585978"/>
                </a:lnTo>
                <a:lnTo>
                  <a:pt x="736854" y="594360"/>
                </a:lnTo>
                <a:lnTo>
                  <a:pt x="733879" y="586478"/>
                </a:lnTo>
                <a:lnTo>
                  <a:pt x="160020" y="621030"/>
                </a:lnTo>
                <a:lnTo>
                  <a:pt x="179832" y="634159"/>
                </a:lnTo>
                <a:lnTo>
                  <a:pt x="179832" y="632460"/>
                </a:lnTo>
                <a:lnTo>
                  <a:pt x="182880" y="621030"/>
                </a:lnTo>
                <a:lnTo>
                  <a:pt x="198442" y="631343"/>
                </a:lnTo>
                <a:lnTo>
                  <a:pt x="742188" y="598718"/>
                </a:lnTo>
                <a:close/>
              </a:path>
              <a:path w="2917825" h="1625600">
                <a:moveTo>
                  <a:pt x="466344" y="1161216"/>
                </a:moveTo>
                <a:lnTo>
                  <a:pt x="466344" y="1157478"/>
                </a:lnTo>
                <a:lnTo>
                  <a:pt x="455949" y="1153180"/>
                </a:lnTo>
                <a:lnTo>
                  <a:pt x="175260" y="1338834"/>
                </a:lnTo>
                <a:lnTo>
                  <a:pt x="195072" y="1340126"/>
                </a:lnTo>
                <a:lnTo>
                  <a:pt x="195072" y="1327404"/>
                </a:lnTo>
                <a:lnTo>
                  <a:pt x="213555" y="1328612"/>
                </a:lnTo>
                <a:lnTo>
                  <a:pt x="466344" y="1161216"/>
                </a:lnTo>
                <a:close/>
              </a:path>
              <a:path w="2917825" h="1625600">
                <a:moveTo>
                  <a:pt x="198442" y="631343"/>
                </a:moveTo>
                <a:lnTo>
                  <a:pt x="182880" y="621030"/>
                </a:lnTo>
                <a:lnTo>
                  <a:pt x="179832" y="632460"/>
                </a:lnTo>
                <a:lnTo>
                  <a:pt x="198442" y="631343"/>
                </a:lnTo>
                <a:close/>
              </a:path>
              <a:path w="2917825" h="1625600">
                <a:moveTo>
                  <a:pt x="566928" y="875538"/>
                </a:moveTo>
                <a:lnTo>
                  <a:pt x="198442" y="631343"/>
                </a:lnTo>
                <a:lnTo>
                  <a:pt x="179832" y="632460"/>
                </a:lnTo>
                <a:lnTo>
                  <a:pt x="179832" y="634159"/>
                </a:lnTo>
                <a:lnTo>
                  <a:pt x="533289" y="868403"/>
                </a:lnTo>
                <a:lnTo>
                  <a:pt x="548640" y="865632"/>
                </a:lnTo>
                <a:lnTo>
                  <a:pt x="548640" y="878846"/>
                </a:lnTo>
                <a:lnTo>
                  <a:pt x="566928" y="875538"/>
                </a:lnTo>
                <a:close/>
              </a:path>
              <a:path w="2917825" h="1625600">
                <a:moveTo>
                  <a:pt x="213555" y="1328612"/>
                </a:moveTo>
                <a:lnTo>
                  <a:pt x="195072" y="1327404"/>
                </a:lnTo>
                <a:lnTo>
                  <a:pt x="198120" y="1338834"/>
                </a:lnTo>
                <a:lnTo>
                  <a:pt x="213555" y="1328612"/>
                </a:lnTo>
                <a:close/>
              </a:path>
              <a:path w="2917825" h="1625600">
                <a:moveTo>
                  <a:pt x="687405" y="1601782"/>
                </a:moveTo>
                <a:lnTo>
                  <a:pt x="672846" y="1358646"/>
                </a:lnTo>
                <a:lnTo>
                  <a:pt x="213555" y="1328612"/>
                </a:lnTo>
                <a:lnTo>
                  <a:pt x="198120" y="1338834"/>
                </a:lnTo>
                <a:lnTo>
                  <a:pt x="195072" y="1327404"/>
                </a:lnTo>
                <a:lnTo>
                  <a:pt x="195072" y="1340126"/>
                </a:lnTo>
                <a:lnTo>
                  <a:pt x="659892" y="1370440"/>
                </a:lnTo>
                <a:lnTo>
                  <a:pt x="659892" y="1364742"/>
                </a:lnTo>
                <a:lnTo>
                  <a:pt x="665988" y="1370838"/>
                </a:lnTo>
                <a:lnTo>
                  <a:pt x="665988" y="1464019"/>
                </a:lnTo>
                <a:lnTo>
                  <a:pt x="675894" y="1625346"/>
                </a:lnTo>
                <a:lnTo>
                  <a:pt x="678180" y="1623665"/>
                </a:lnTo>
                <a:lnTo>
                  <a:pt x="678180" y="1608582"/>
                </a:lnTo>
                <a:lnTo>
                  <a:pt x="687405" y="1601782"/>
                </a:lnTo>
                <a:close/>
              </a:path>
              <a:path w="2917825" h="1625600">
                <a:moveTo>
                  <a:pt x="466344" y="1157478"/>
                </a:moveTo>
                <a:lnTo>
                  <a:pt x="465582" y="1146810"/>
                </a:lnTo>
                <a:lnTo>
                  <a:pt x="455949" y="1153180"/>
                </a:lnTo>
                <a:lnTo>
                  <a:pt x="466344" y="1157478"/>
                </a:lnTo>
                <a:close/>
              </a:path>
              <a:path w="2917825" h="1625600">
                <a:moveTo>
                  <a:pt x="548640" y="865632"/>
                </a:moveTo>
                <a:lnTo>
                  <a:pt x="533289" y="868403"/>
                </a:lnTo>
                <a:lnTo>
                  <a:pt x="546354" y="877062"/>
                </a:lnTo>
                <a:lnTo>
                  <a:pt x="548640" y="865632"/>
                </a:lnTo>
                <a:close/>
              </a:path>
              <a:path w="2917825" h="1625600">
                <a:moveTo>
                  <a:pt x="1165300" y="477847"/>
                </a:moveTo>
                <a:lnTo>
                  <a:pt x="614934" y="271272"/>
                </a:lnTo>
                <a:lnTo>
                  <a:pt x="624078" y="295503"/>
                </a:lnTo>
                <a:lnTo>
                  <a:pt x="624078" y="288036"/>
                </a:lnTo>
                <a:lnTo>
                  <a:pt x="631698" y="279654"/>
                </a:lnTo>
                <a:lnTo>
                  <a:pt x="636614" y="292743"/>
                </a:lnTo>
                <a:lnTo>
                  <a:pt x="1162812" y="490342"/>
                </a:lnTo>
                <a:lnTo>
                  <a:pt x="1162812" y="483108"/>
                </a:lnTo>
                <a:lnTo>
                  <a:pt x="1165300" y="477847"/>
                </a:lnTo>
                <a:close/>
              </a:path>
              <a:path w="2917825" h="1625600">
                <a:moveTo>
                  <a:pt x="636614" y="292743"/>
                </a:moveTo>
                <a:lnTo>
                  <a:pt x="631698" y="279654"/>
                </a:lnTo>
                <a:lnTo>
                  <a:pt x="624078" y="288036"/>
                </a:lnTo>
                <a:lnTo>
                  <a:pt x="636614" y="292743"/>
                </a:lnTo>
                <a:close/>
              </a:path>
              <a:path w="2917825" h="1625600">
                <a:moveTo>
                  <a:pt x="751332" y="598170"/>
                </a:moveTo>
                <a:lnTo>
                  <a:pt x="636614" y="292743"/>
                </a:lnTo>
                <a:lnTo>
                  <a:pt x="624078" y="288036"/>
                </a:lnTo>
                <a:lnTo>
                  <a:pt x="624078" y="295503"/>
                </a:lnTo>
                <a:lnTo>
                  <a:pt x="733879" y="586478"/>
                </a:lnTo>
                <a:lnTo>
                  <a:pt x="742188" y="585978"/>
                </a:lnTo>
                <a:lnTo>
                  <a:pt x="742188" y="598718"/>
                </a:lnTo>
                <a:lnTo>
                  <a:pt x="751332" y="598170"/>
                </a:lnTo>
                <a:close/>
              </a:path>
              <a:path w="2917825" h="1625600">
                <a:moveTo>
                  <a:pt x="665988" y="1370838"/>
                </a:moveTo>
                <a:lnTo>
                  <a:pt x="659892" y="1364742"/>
                </a:lnTo>
                <a:lnTo>
                  <a:pt x="660243" y="1370463"/>
                </a:lnTo>
                <a:lnTo>
                  <a:pt x="665988" y="1370838"/>
                </a:lnTo>
                <a:close/>
              </a:path>
              <a:path w="2917825" h="1625600">
                <a:moveTo>
                  <a:pt x="660243" y="1370463"/>
                </a:moveTo>
                <a:lnTo>
                  <a:pt x="659892" y="1364742"/>
                </a:lnTo>
                <a:lnTo>
                  <a:pt x="659892" y="1370440"/>
                </a:lnTo>
                <a:lnTo>
                  <a:pt x="660243" y="1370463"/>
                </a:lnTo>
                <a:close/>
              </a:path>
              <a:path w="2917825" h="1625600">
                <a:moveTo>
                  <a:pt x="665988" y="1464019"/>
                </a:moveTo>
                <a:lnTo>
                  <a:pt x="665988" y="1370838"/>
                </a:lnTo>
                <a:lnTo>
                  <a:pt x="660243" y="1370463"/>
                </a:lnTo>
                <a:lnTo>
                  <a:pt x="665988" y="1464019"/>
                </a:lnTo>
                <a:close/>
              </a:path>
              <a:path w="2917825" h="1625600">
                <a:moveTo>
                  <a:pt x="688086" y="1613154"/>
                </a:moveTo>
                <a:lnTo>
                  <a:pt x="687405" y="1601782"/>
                </a:lnTo>
                <a:lnTo>
                  <a:pt x="678180" y="1608582"/>
                </a:lnTo>
                <a:lnTo>
                  <a:pt x="688086" y="1613154"/>
                </a:lnTo>
                <a:close/>
              </a:path>
              <a:path w="2917825" h="1625600">
                <a:moveTo>
                  <a:pt x="688086" y="1616382"/>
                </a:moveTo>
                <a:lnTo>
                  <a:pt x="688086" y="1613154"/>
                </a:lnTo>
                <a:lnTo>
                  <a:pt x="678180" y="1608582"/>
                </a:lnTo>
                <a:lnTo>
                  <a:pt x="678180" y="1623665"/>
                </a:lnTo>
                <a:lnTo>
                  <a:pt x="688086" y="1616382"/>
                </a:lnTo>
                <a:close/>
              </a:path>
              <a:path w="2917825" h="1625600">
                <a:moveTo>
                  <a:pt x="1187945" y="1464940"/>
                </a:moveTo>
                <a:lnTo>
                  <a:pt x="1031748" y="1347978"/>
                </a:lnTo>
                <a:lnTo>
                  <a:pt x="687405" y="1601782"/>
                </a:lnTo>
                <a:lnTo>
                  <a:pt x="688086" y="1613154"/>
                </a:lnTo>
                <a:lnTo>
                  <a:pt x="688086" y="1616382"/>
                </a:lnTo>
                <a:lnTo>
                  <a:pt x="1027938" y="1366533"/>
                </a:lnTo>
                <a:lnTo>
                  <a:pt x="1027938" y="1360932"/>
                </a:lnTo>
                <a:lnTo>
                  <a:pt x="1035558" y="1360932"/>
                </a:lnTo>
                <a:lnTo>
                  <a:pt x="1035558" y="1366647"/>
                </a:lnTo>
                <a:lnTo>
                  <a:pt x="1184148" y="1478089"/>
                </a:lnTo>
                <a:lnTo>
                  <a:pt x="1184148" y="1469136"/>
                </a:lnTo>
                <a:lnTo>
                  <a:pt x="1187945" y="1464940"/>
                </a:lnTo>
                <a:close/>
              </a:path>
              <a:path w="2917825" h="1625600">
                <a:moveTo>
                  <a:pt x="742188" y="585978"/>
                </a:moveTo>
                <a:lnTo>
                  <a:pt x="733879" y="586478"/>
                </a:lnTo>
                <a:lnTo>
                  <a:pt x="736854" y="594360"/>
                </a:lnTo>
                <a:lnTo>
                  <a:pt x="742188" y="585978"/>
                </a:lnTo>
                <a:close/>
              </a:path>
              <a:path w="2917825" h="1625600">
                <a:moveTo>
                  <a:pt x="1035558" y="1360932"/>
                </a:moveTo>
                <a:lnTo>
                  <a:pt x="1027938" y="1360932"/>
                </a:lnTo>
                <a:lnTo>
                  <a:pt x="1031709" y="1363760"/>
                </a:lnTo>
                <a:lnTo>
                  <a:pt x="1035558" y="1360932"/>
                </a:lnTo>
                <a:close/>
              </a:path>
              <a:path w="2917825" h="1625600">
                <a:moveTo>
                  <a:pt x="1031709" y="1363760"/>
                </a:moveTo>
                <a:lnTo>
                  <a:pt x="1027938" y="1360932"/>
                </a:lnTo>
                <a:lnTo>
                  <a:pt x="1027938" y="1366533"/>
                </a:lnTo>
                <a:lnTo>
                  <a:pt x="1031709" y="1363760"/>
                </a:lnTo>
                <a:close/>
              </a:path>
              <a:path w="2917825" h="1625600">
                <a:moveTo>
                  <a:pt x="1035558" y="1366647"/>
                </a:moveTo>
                <a:lnTo>
                  <a:pt x="1035558" y="1360932"/>
                </a:lnTo>
                <a:lnTo>
                  <a:pt x="1031709" y="1363760"/>
                </a:lnTo>
                <a:lnTo>
                  <a:pt x="1035558" y="1366647"/>
                </a:lnTo>
                <a:close/>
              </a:path>
              <a:path w="2917825" h="1625600">
                <a:moveTo>
                  <a:pt x="1171194" y="480060"/>
                </a:moveTo>
                <a:lnTo>
                  <a:pt x="1165300" y="477847"/>
                </a:lnTo>
                <a:lnTo>
                  <a:pt x="1162812" y="483108"/>
                </a:lnTo>
                <a:lnTo>
                  <a:pt x="1171194" y="480060"/>
                </a:lnTo>
                <a:close/>
              </a:path>
              <a:path w="2917825" h="1625600">
                <a:moveTo>
                  <a:pt x="1171194" y="493489"/>
                </a:moveTo>
                <a:lnTo>
                  <a:pt x="1171194" y="480060"/>
                </a:lnTo>
                <a:lnTo>
                  <a:pt x="1162812" y="483108"/>
                </a:lnTo>
                <a:lnTo>
                  <a:pt x="1162812" y="490342"/>
                </a:lnTo>
                <a:lnTo>
                  <a:pt x="1171194" y="493489"/>
                </a:lnTo>
                <a:close/>
              </a:path>
              <a:path w="2917825" h="1625600">
                <a:moveTo>
                  <a:pt x="1559200" y="327089"/>
                </a:moveTo>
                <a:lnTo>
                  <a:pt x="1323594" y="143256"/>
                </a:lnTo>
                <a:lnTo>
                  <a:pt x="1165300" y="477847"/>
                </a:lnTo>
                <a:lnTo>
                  <a:pt x="1171194" y="480060"/>
                </a:lnTo>
                <a:lnTo>
                  <a:pt x="1171194" y="493489"/>
                </a:lnTo>
                <a:lnTo>
                  <a:pt x="1171956" y="493776"/>
                </a:lnTo>
                <a:lnTo>
                  <a:pt x="1322070" y="174873"/>
                </a:lnTo>
                <a:lnTo>
                  <a:pt x="1322070" y="157734"/>
                </a:lnTo>
                <a:lnTo>
                  <a:pt x="1331214" y="155448"/>
                </a:lnTo>
                <a:lnTo>
                  <a:pt x="1331214" y="164878"/>
                </a:lnTo>
                <a:lnTo>
                  <a:pt x="1555242" y="339923"/>
                </a:lnTo>
                <a:lnTo>
                  <a:pt x="1555242" y="329946"/>
                </a:lnTo>
                <a:lnTo>
                  <a:pt x="1559200" y="327089"/>
                </a:lnTo>
                <a:close/>
              </a:path>
              <a:path w="2917825" h="1625600">
                <a:moveTo>
                  <a:pt x="1192530" y="1468374"/>
                </a:moveTo>
                <a:lnTo>
                  <a:pt x="1187945" y="1464940"/>
                </a:lnTo>
                <a:lnTo>
                  <a:pt x="1184148" y="1469136"/>
                </a:lnTo>
                <a:lnTo>
                  <a:pt x="1192530" y="1468374"/>
                </a:lnTo>
                <a:close/>
              </a:path>
              <a:path w="2917825" h="1625600">
                <a:moveTo>
                  <a:pt x="1192530" y="1478724"/>
                </a:moveTo>
                <a:lnTo>
                  <a:pt x="1192530" y="1468374"/>
                </a:lnTo>
                <a:lnTo>
                  <a:pt x="1184148" y="1469136"/>
                </a:lnTo>
                <a:lnTo>
                  <a:pt x="1184148" y="1478089"/>
                </a:lnTo>
                <a:lnTo>
                  <a:pt x="1189482" y="1482090"/>
                </a:lnTo>
                <a:lnTo>
                  <a:pt x="1192530" y="1478724"/>
                </a:lnTo>
                <a:close/>
              </a:path>
              <a:path w="2917825" h="1625600">
                <a:moveTo>
                  <a:pt x="1575231" y="1400477"/>
                </a:moveTo>
                <a:lnTo>
                  <a:pt x="1344168" y="1292352"/>
                </a:lnTo>
                <a:lnTo>
                  <a:pt x="1187945" y="1464940"/>
                </a:lnTo>
                <a:lnTo>
                  <a:pt x="1192530" y="1468374"/>
                </a:lnTo>
                <a:lnTo>
                  <a:pt x="1192530" y="1478724"/>
                </a:lnTo>
                <a:lnTo>
                  <a:pt x="1343406" y="1312117"/>
                </a:lnTo>
                <a:lnTo>
                  <a:pt x="1343406" y="1306068"/>
                </a:lnTo>
                <a:lnTo>
                  <a:pt x="1350264" y="1304544"/>
                </a:lnTo>
                <a:lnTo>
                  <a:pt x="1350264" y="1309278"/>
                </a:lnTo>
                <a:lnTo>
                  <a:pt x="1572768" y="1413444"/>
                </a:lnTo>
                <a:lnTo>
                  <a:pt x="1572768" y="1407414"/>
                </a:lnTo>
                <a:lnTo>
                  <a:pt x="1575231" y="1400477"/>
                </a:lnTo>
                <a:close/>
              </a:path>
              <a:path w="2917825" h="1625600">
                <a:moveTo>
                  <a:pt x="1331214" y="155448"/>
                </a:moveTo>
                <a:lnTo>
                  <a:pt x="1322070" y="157734"/>
                </a:lnTo>
                <a:lnTo>
                  <a:pt x="1327968" y="162342"/>
                </a:lnTo>
                <a:lnTo>
                  <a:pt x="1331214" y="155448"/>
                </a:lnTo>
                <a:close/>
              </a:path>
              <a:path w="2917825" h="1625600">
                <a:moveTo>
                  <a:pt x="1327968" y="162342"/>
                </a:moveTo>
                <a:lnTo>
                  <a:pt x="1322070" y="157734"/>
                </a:lnTo>
                <a:lnTo>
                  <a:pt x="1322070" y="174873"/>
                </a:lnTo>
                <a:lnTo>
                  <a:pt x="1327968" y="162342"/>
                </a:lnTo>
                <a:close/>
              </a:path>
              <a:path w="2917825" h="1625600">
                <a:moveTo>
                  <a:pt x="1331214" y="164878"/>
                </a:moveTo>
                <a:lnTo>
                  <a:pt x="1331214" y="155448"/>
                </a:lnTo>
                <a:lnTo>
                  <a:pt x="1327968" y="162342"/>
                </a:lnTo>
                <a:lnTo>
                  <a:pt x="1331214" y="164878"/>
                </a:lnTo>
                <a:close/>
              </a:path>
              <a:path w="2917825" h="1625600">
                <a:moveTo>
                  <a:pt x="1350264" y="1304544"/>
                </a:moveTo>
                <a:lnTo>
                  <a:pt x="1343406" y="1306068"/>
                </a:lnTo>
                <a:lnTo>
                  <a:pt x="1347252" y="1307868"/>
                </a:lnTo>
                <a:lnTo>
                  <a:pt x="1350264" y="1304544"/>
                </a:lnTo>
                <a:close/>
              </a:path>
              <a:path w="2917825" h="1625600">
                <a:moveTo>
                  <a:pt x="1347252" y="1307868"/>
                </a:moveTo>
                <a:lnTo>
                  <a:pt x="1343406" y="1306068"/>
                </a:lnTo>
                <a:lnTo>
                  <a:pt x="1343406" y="1312117"/>
                </a:lnTo>
                <a:lnTo>
                  <a:pt x="1347252" y="1307868"/>
                </a:lnTo>
                <a:close/>
              </a:path>
              <a:path w="2917825" h="1625600">
                <a:moveTo>
                  <a:pt x="1350264" y="1309278"/>
                </a:moveTo>
                <a:lnTo>
                  <a:pt x="1350264" y="1304544"/>
                </a:lnTo>
                <a:lnTo>
                  <a:pt x="1347252" y="1307868"/>
                </a:lnTo>
                <a:lnTo>
                  <a:pt x="1350264" y="1309278"/>
                </a:lnTo>
                <a:close/>
              </a:path>
              <a:path w="2917825" h="1625600">
                <a:moveTo>
                  <a:pt x="1562862" y="329946"/>
                </a:moveTo>
                <a:lnTo>
                  <a:pt x="1559200" y="327089"/>
                </a:lnTo>
                <a:lnTo>
                  <a:pt x="1555242" y="329946"/>
                </a:lnTo>
                <a:lnTo>
                  <a:pt x="1562862" y="329946"/>
                </a:lnTo>
                <a:close/>
              </a:path>
              <a:path w="2917825" h="1625600">
                <a:moveTo>
                  <a:pt x="1562862" y="340149"/>
                </a:moveTo>
                <a:lnTo>
                  <a:pt x="1562862" y="329946"/>
                </a:lnTo>
                <a:lnTo>
                  <a:pt x="1555242" y="329946"/>
                </a:lnTo>
                <a:lnTo>
                  <a:pt x="1555242" y="339923"/>
                </a:lnTo>
                <a:lnTo>
                  <a:pt x="1559052" y="342900"/>
                </a:lnTo>
                <a:lnTo>
                  <a:pt x="1562862" y="340149"/>
                </a:lnTo>
                <a:close/>
              </a:path>
              <a:path w="2917825" h="1625600">
                <a:moveTo>
                  <a:pt x="2012442" y="0"/>
                </a:moveTo>
                <a:lnTo>
                  <a:pt x="1559200" y="327089"/>
                </a:lnTo>
                <a:lnTo>
                  <a:pt x="1562862" y="329946"/>
                </a:lnTo>
                <a:lnTo>
                  <a:pt x="1562862" y="340149"/>
                </a:lnTo>
                <a:lnTo>
                  <a:pt x="1997616" y="26241"/>
                </a:lnTo>
                <a:lnTo>
                  <a:pt x="1998726" y="12954"/>
                </a:lnTo>
                <a:lnTo>
                  <a:pt x="2008632" y="18288"/>
                </a:lnTo>
                <a:lnTo>
                  <a:pt x="2008632" y="46037"/>
                </a:lnTo>
                <a:lnTo>
                  <a:pt x="2012442" y="0"/>
                </a:lnTo>
                <a:close/>
              </a:path>
              <a:path w="2917825" h="1625600">
                <a:moveTo>
                  <a:pt x="1581912" y="1403604"/>
                </a:moveTo>
                <a:lnTo>
                  <a:pt x="1575231" y="1400477"/>
                </a:lnTo>
                <a:lnTo>
                  <a:pt x="1572768" y="1407414"/>
                </a:lnTo>
                <a:lnTo>
                  <a:pt x="1581912" y="1403604"/>
                </a:lnTo>
                <a:close/>
              </a:path>
              <a:path w="2917825" h="1625600">
                <a:moveTo>
                  <a:pt x="1581912" y="1417725"/>
                </a:moveTo>
                <a:lnTo>
                  <a:pt x="1581912" y="1403604"/>
                </a:lnTo>
                <a:lnTo>
                  <a:pt x="1572768" y="1407414"/>
                </a:lnTo>
                <a:lnTo>
                  <a:pt x="1572768" y="1413444"/>
                </a:lnTo>
                <a:lnTo>
                  <a:pt x="1581912" y="1417725"/>
                </a:lnTo>
                <a:close/>
              </a:path>
              <a:path w="2917825" h="1625600">
                <a:moveTo>
                  <a:pt x="2026920" y="1307150"/>
                </a:moveTo>
                <a:lnTo>
                  <a:pt x="2026920" y="1293876"/>
                </a:lnTo>
                <a:lnTo>
                  <a:pt x="2019300" y="1301496"/>
                </a:lnTo>
                <a:lnTo>
                  <a:pt x="2017443" y="1291165"/>
                </a:lnTo>
                <a:lnTo>
                  <a:pt x="1651254" y="1186434"/>
                </a:lnTo>
                <a:lnTo>
                  <a:pt x="1575231" y="1400477"/>
                </a:lnTo>
                <a:lnTo>
                  <a:pt x="1581912" y="1403604"/>
                </a:lnTo>
                <a:lnTo>
                  <a:pt x="1581912" y="1417725"/>
                </a:lnTo>
                <a:lnTo>
                  <a:pt x="1582674" y="1418082"/>
                </a:lnTo>
                <a:lnTo>
                  <a:pt x="1653540" y="1217180"/>
                </a:lnTo>
                <a:lnTo>
                  <a:pt x="1653540" y="1200150"/>
                </a:lnTo>
                <a:lnTo>
                  <a:pt x="1661160" y="1195578"/>
                </a:lnTo>
                <a:lnTo>
                  <a:pt x="1661160" y="1202333"/>
                </a:lnTo>
                <a:lnTo>
                  <a:pt x="2026920" y="1307150"/>
                </a:lnTo>
                <a:close/>
              </a:path>
              <a:path w="2917825" h="1625600">
                <a:moveTo>
                  <a:pt x="1661160" y="1195578"/>
                </a:moveTo>
                <a:lnTo>
                  <a:pt x="1653540" y="1200150"/>
                </a:lnTo>
                <a:lnTo>
                  <a:pt x="1658995" y="1201713"/>
                </a:lnTo>
                <a:lnTo>
                  <a:pt x="1661160" y="1195578"/>
                </a:lnTo>
                <a:close/>
              </a:path>
              <a:path w="2917825" h="1625600">
                <a:moveTo>
                  <a:pt x="1658995" y="1201713"/>
                </a:moveTo>
                <a:lnTo>
                  <a:pt x="1653540" y="1200150"/>
                </a:lnTo>
                <a:lnTo>
                  <a:pt x="1653540" y="1217180"/>
                </a:lnTo>
                <a:lnTo>
                  <a:pt x="1658995" y="1201713"/>
                </a:lnTo>
                <a:close/>
              </a:path>
              <a:path w="2917825" h="1625600">
                <a:moveTo>
                  <a:pt x="1661160" y="1202333"/>
                </a:moveTo>
                <a:lnTo>
                  <a:pt x="1661160" y="1195578"/>
                </a:lnTo>
                <a:lnTo>
                  <a:pt x="1658995" y="1201713"/>
                </a:lnTo>
                <a:lnTo>
                  <a:pt x="1661160" y="1202333"/>
                </a:lnTo>
                <a:close/>
              </a:path>
              <a:path w="2917825" h="1625600">
                <a:moveTo>
                  <a:pt x="2008632" y="46037"/>
                </a:moveTo>
                <a:lnTo>
                  <a:pt x="2008632" y="18288"/>
                </a:lnTo>
                <a:lnTo>
                  <a:pt x="1997616" y="26241"/>
                </a:lnTo>
                <a:lnTo>
                  <a:pt x="1962150" y="451104"/>
                </a:lnTo>
                <a:lnTo>
                  <a:pt x="1967484" y="448905"/>
                </a:lnTo>
                <a:lnTo>
                  <a:pt x="1967484" y="435102"/>
                </a:lnTo>
                <a:lnTo>
                  <a:pt x="1976749" y="431280"/>
                </a:lnTo>
                <a:lnTo>
                  <a:pt x="2008632" y="46037"/>
                </a:lnTo>
                <a:close/>
              </a:path>
              <a:path w="2917825" h="1625600">
                <a:moveTo>
                  <a:pt x="1976749" y="431280"/>
                </a:moveTo>
                <a:lnTo>
                  <a:pt x="1967484" y="435102"/>
                </a:lnTo>
                <a:lnTo>
                  <a:pt x="1975866" y="441960"/>
                </a:lnTo>
                <a:lnTo>
                  <a:pt x="1976749" y="431280"/>
                </a:lnTo>
                <a:close/>
              </a:path>
              <a:path w="2917825" h="1625600">
                <a:moveTo>
                  <a:pt x="2458974" y="232410"/>
                </a:moveTo>
                <a:lnTo>
                  <a:pt x="1976749" y="431280"/>
                </a:lnTo>
                <a:lnTo>
                  <a:pt x="1975866" y="441960"/>
                </a:lnTo>
                <a:lnTo>
                  <a:pt x="1967484" y="435102"/>
                </a:lnTo>
                <a:lnTo>
                  <a:pt x="1967484" y="448905"/>
                </a:lnTo>
                <a:lnTo>
                  <a:pt x="2412681" y="265421"/>
                </a:lnTo>
                <a:lnTo>
                  <a:pt x="2431542" y="243840"/>
                </a:lnTo>
                <a:lnTo>
                  <a:pt x="2439162" y="254508"/>
                </a:lnTo>
                <a:lnTo>
                  <a:pt x="2439162" y="254970"/>
                </a:lnTo>
                <a:lnTo>
                  <a:pt x="2458974" y="232410"/>
                </a:lnTo>
                <a:close/>
              </a:path>
              <a:path w="2917825" h="1625600">
                <a:moveTo>
                  <a:pt x="2554224" y="1177798"/>
                </a:moveTo>
                <a:lnTo>
                  <a:pt x="2554224" y="1165098"/>
                </a:lnTo>
                <a:lnTo>
                  <a:pt x="2548890" y="1176528"/>
                </a:lnTo>
                <a:lnTo>
                  <a:pt x="2527227" y="1160568"/>
                </a:lnTo>
                <a:lnTo>
                  <a:pt x="1977390" y="1068324"/>
                </a:lnTo>
                <a:lnTo>
                  <a:pt x="1984248" y="1106479"/>
                </a:lnTo>
                <a:lnTo>
                  <a:pt x="1984248" y="1082802"/>
                </a:lnTo>
                <a:lnTo>
                  <a:pt x="1991106" y="1075182"/>
                </a:lnTo>
                <a:lnTo>
                  <a:pt x="1992754" y="1084219"/>
                </a:lnTo>
                <a:lnTo>
                  <a:pt x="2554224" y="1177798"/>
                </a:lnTo>
                <a:close/>
              </a:path>
              <a:path w="2917825" h="1625600">
                <a:moveTo>
                  <a:pt x="1992754" y="1084219"/>
                </a:moveTo>
                <a:lnTo>
                  <a:pt x="1991106" y="1075182"/>
                </a:lnTo>
                <a:lnTo>
                  <a:pt x="1984248" y="1082802"/>
                </a:lnTo>
                <a:lnTo>
                  <a:pt x="1992754" y="1084219"/>
                </a:lnTo>
                <a:close/>
              </a:path>
              <a:path w="2917825" h="1625600">
                <a:moveTo>
                  <a:pt x="2033778" y="1309116"/>
                </a:moveTo>
                <a:lnTo>
                  <a:pt x="1992754" y="1084219"/>
                </a:lnTo>
                <a:lnTo>
                  <a:pt x="1984248" y="1082802"/>
                </a:lnTo>
                <a:lnTo>
                  <a:pt x="1984248" y="1106479"/>
                </a:lnTo>
                <a:lnTo>
                  <a:pt x="2017443" y="1291165"/>
                </a:lnTo>
                <a:lnTo>
                  <a:pt x="2026920" y="1293876"/>
                </a:lnTo>
                <a:lnTo>
                  <a:pt x="2026920" y="1307150"/>
                </a:lnTo>
                <a:lnTo>
                  <a:pt x="2033778" y="1309116"/>
                </a:lnTo>
                <a:close/>
              </a:path>
              <a:path w="2917825" h="1625600">
                <a:moveTo>
                  <a:pt x="2008632" y="18288"/>
                </a:moveTo>
                <a:lnTo>
                  <a:pt x="1998726" y="12954"/>
                </a:lnTo>
                <a:lnTo>
                  <a:pt x="1997616" y="26241"/>
                </a:lnTo>
                <a:lnTo>
                  <a:pt x="2008632" y="18288"/>
                </a:lnTo>
                <a:close/>
              </a:path>
              <a:path w="2917825" h="1625600">
                <a:moveTo>
                  <a:pt x="2026920" y="1293876"/>
                </a:moveTo>
                <a:lnTo>
                  <a:pt x="2017443" y="1291165"/>
                </a:lnTo>
                <a:lnTo>
                  <a:pt x="2019300" y="1301496"/>
                </a:lnTo>
                <a:lnTo>
                  <a:pt x="2026920" y="1293876"/>
                </a:lnTo>
                <a:close/>
              </a:path>
              <a:path w="2917825" h="1625600">
                <a:moveTo>
                  <a:pt x="2439162" y="254970"/>
                </a:moveTo>
                <a:lnTo>
                  <a:pt x="2439162" y="254508"/>
                </a:lnTo>
                <a:lnTo>
                  <a:pt x="2412681" y="265421"/>
                </a:lnTo>
                <a:lnTo>
                  <a:pt x="2204466" y="503682"/>
                </a:lnTo>
                <a:lnTo>
                  <a:pt x="2218182" y="503843"/>
                </a:lnTo>
                <a:lnTo>
                  <a:pt x="2218182" y="490728"/>
                </a:lnTo>
                <a:lnTo>
                  <a:pt x="2231972" y="490898"/>
                </a:lnTo>
                <a:lnTo>
                  <a:pt x="2439162" y="254970"/>
                </a:lnTo>
                <a:close/>
              </a:path>
              <a:path w="2917825" h="1625600">
                <a:moveTo>
                  <a:pt x="2469642" y="857201"/>
                </a:moveTo>
                <a:lnTo>
                  <a:pt x="2469642" y="843534"/>
                </a:lnTo>
                <a:lnTo>
                  <a:pt x="2467356" y="854964"/>
                </a:lnTo>
                <a:lnTo>
                  <a:pt x="2457708" y="847100"/>
                </a:lnTo>
                <a:lnTo>
                  <a:pt x="2204466" y="922782"/>
                </a:lnTo>
                <a:lnTo>
                  <a:pt x="2220468" y="934571"/>
                </a:lnTo>
                <a:lnTo>
                  <a:pt x="2220468" y="931164"/>
                </a:lnTo>
                <a:lnTo>
                  <a:pt x="2221992" y="920496"/>
                </a:lnTo>
                <a:lnTo>
                  <a:pt x="2231912" y="927766"/>
                </a:lnTo>
                <a:lnTo>
                  <a:pt x="2469642" y="857201"/>
                </a:lnTo>
                <a:close/>
              </a:path>
              <a:path w="2917825" h="1625600">
                <a:moveTo>
                  <a:pt x="2231972" y="490898"/>
                </a:moveTo>
                <a:lnTo>
                  <a:pt x="2218182" y="490728"/>
                </a:lnTo>
                <a:lnTo>
                  <a:pt x="2222754" y="501396"/>
                </a:lnTo>
                <a:lnTo>
                  <a:pt x="2231972" y="490898"/>
                </a:lnTo>
                <a:close/>
              </a:path>
              <a:path w="2917825" h="1625600">
                <a:moveTo>
                  <a:pt x="2917697" y="512063"/>
                </a:moveTo>
                <a:lnTo>
                  <a:pt x="2917697" y="499399"/>
                </a:lnTo>
                <a:lnTo>
                  <a:pt x="2231972" y="490898"/>
                </a:lnTo>
                <a:lnTo>
                  <a:pt x="2222754" y="501396"/>
                </a:lnTo>
                <a:lnTo>
                  <a:pt x="2218182" y="490728"/>
                </a:lnTo>
                <a:lnTo>
                  <a:pt x="2218182" y="503843"/>
                </a:lnTo>
                <a:lnTo>
                  <a:pt x="2880436" y="511626"/>
                </a:lnTo>
                <a:lnTo>
                  <a:pt x="2916174" y="499872"/>
                </a:lnTo>
                <a:lnTo>
                  <a:pt x="2917697" y="512063"/>
                </a:lnTo>
                <a:close/>
              </a:path>
              <a:path w="2917825" h="1625600">
                <a:moveTo>
                  <a:pt x="2231912" y="927766"/>
                </a:moveTo>
                <a:lnTo>
                  <a:pt x="2221992" y="920496"/>
                </a:lnTo>
                <a:lnTo>
                  <a:pt x="2220468" y="931164"/>
                </a:lnTo>
                <a:lnTo>
                  <a:pt x="2231912" y="927766"/>
                </a:lnTo>
                <a:close/>
              </a:path>
              <a:path w="2917825" h="1625600">
                <a:moveTo>
                  <a:pt x="2578608" y="1181862"/>
                </a:moveTo>
                <a:lnTo>
                  <a:pt x="2231912" y="927766"/>
                </a:lnTo>
                <a:lnTo>
                  <a:pt x="2220468" y="931164"/>
                </a:lnTo>
                <a:lnTo>
                  <a:pt x="2220468" y="934571"/>
                </a:lnTo>
                <a:lnTo>
                  <a:pt x="2527227" y="1160568"/>
                </a:lnTo>
                <a:lnTo>
                  <a:pt x="2554224" y="1165098"/>
                </a:lnTo>
                <a:lnTo>
                  <a:pt x="2554224" y="1177798"/>
                </a:lnTo>
                <a:lnTo>
                  <a:pt x="2578608" y="1181862"/>
                </a:lnTo>
                <a:close/>
              </a:path>
              <a:path w="2917825" h="1625600">
                <a:moveTo>
                  <a:pt x="2917697" y="512424"/>
                </a:moveTo>
                <a:lnTo>
                  <a:pt x="2917697" y="512063"/>
                </a:lnTo>
                <a:lnTo>
                  <a:pt x="2880436" y="511626"/>
                </a:lnTo>
                <a:lnTo>
                  <a:pt x="2286000" y="707136"/>
                </a:lnTo>
                <a:lnTo>
                  <a:pt x="2301240" y="719558"/>
                </a:lnTo>
                <a:lnTo>
                  <a:pt x="2301240" y="715518"/>
                </a:lnTo>
                <a:lnTo>
                  <a:pt x="2303526" y="704850"/>
                </a:lnTo>
                <a:lnTo>
                  <a:pt x="2312188" y="711910"/>
                </a:lnTo>
                <a:lnTo>
                  <a:pt x="2917697" y="512424"/>
                </a:lnTo>
                <a:close/>
              </a:path>
              <a:path w="2917825" h="1625600">
                <a:moveTo>
                  <a:pt x="2312188" y="711910"/>
                </a:moveTo>
                <a:lnTo>
                  <a:pt x="2303526" y="704850"/>
                </a:lnTo>
                <a:lnTo>
                  <a:pt x="2301240" y="715518"/>
                </a:lnTo>
                <a:lnTo>
                  <a:pt x="2312188" y="711910"/>
                </a:lnTo>
                <a:close/>
              </a:path>
              <a:path w="2917825" h="1625600">
                <a:moveTo>
                  <a:pt x="2484882" y="852678"/>
                </a:moveTo>
                <a:lnTo>
                  <a:pt x="2312188" y="711910"/>
                </a:lnTo>
                <a:lnTo>
                  <a:pt x="2301240" y="715518"/>
                </a:lnTo>
                <a:lnTo>
                  <a:pt x="2301240" y="719558"/>
                </a:lnTo>
                <a:lnTo>
                  <a:pt x="2457708" y="847100"/>
                </a:lnTo>
                <a:lnTo>
                  <a:pt x="2469642" y="843534"/>
                </a:lnTo>
                <a:lnTo>
                  <a:pt x="2469642" y="857201"/>
                </a:lnTo>
                <a:lnTo>
                  <a:pt x="2484882" y="852678"/>
                </a:lnTo>
                <a:close/>
              </a:path>
              <a:path w="2917825" h="1625600">
                <a:moveTo>
                  <a:pt x="2439162" y="254508"/>
                </a:moveTo>
                <a:lnTo>
                  <a:pt x="2431542" y="243840"/>
                </a:lnTo>
                <a:lnTo>
                  <a:pt x="2412681" y="265421"/>
                </a:lnTo>
                <a:lnTo>
                  <a:pt x="2439162" y="254508"/>
                </a:lnTo>
                <a:close/>
              </a:path>
              <a:path w="2917825" h="1625600">
                <a:moveTo>
                  <a:pt x="2469642" y="843534"/>
                </a:moveTo>
                <a:lnTo>
                  <a:pt x="2457708" y="847100"/>
                </a:lnTo>
                <a:lnTo>
                  <a:pt x="2467356" y="854964"/>
                </a:lnTo>
                <a:lnTo>
                  <a:pt x="2469642" y="843534"/>
                </a:lnTo>
                <a:close/>
              </a:path>
              <a:path w="2917825" h="1625600">
                <a:moveTo>
                  <a:pt x="2554224" y="1165098"/>
                </a:moveTo>
                <a:lnTo>
                  <a:pt x="2527227" y="1160568"/>
                </a:lnTo>
                <a:lnTo>
                  <a:pt x="2548890" y="1176528"/>
                </a:lnTo>
                <a:lnTo>
                  <a:pt x="2554224" y="1165098"/>
                </a:lnTo>
                <a:close/>
              </a:path>
              <a:path w="2917825" h="1625600">
                <a:moveTo>
                  <a:pt x="2917697" y="512063"/>
                </a:moveTo>
                <a:lnTo>
                  <a:pt x="2916174" y="499872"/>
                </a:lnTo>
                <a:lnTo>
                  <a:pt x="2880436" y="511626"/>
                </a:lnTo>
                <a:lnTo>
                  <a:pt x="2917697" y="5120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432040" y="3612134"/>
            <a:ext cx="12141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ahoma"/>
                <a:cs typeface="Tahoma"/>
              </a:rPr>
              <a:t>Don’t</a:t>
            </a:r>
            <a:r>
              <a:rPr dirty="0" sz="2800" spc="-95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89679" y="845311"/>
            <a:ext cx="2476500" cy="665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5"/>
              <a:t>Font</a:t>
            </a:r>
            <a:r>
              <a:rPr dirty="0" sz="4200" spc="-90"/>
              <a:t> </a:t>
            </a:r>
            <a:r>
              <a:rPr dirty="0" sz="4200" spc="-10"/>
              <a:t>Size</a:t>
            </a:r>
            <a:endParaRPr sz="4200"/>
          </a:p>
        </p:txBody>
      </p:sp>
      <p:sp>
        <p:nvSpPr>
          <p:cNvPr id="8" name="object 8"/>
          <p:cNvSpPr txBox="1"/>
          <p:nvPr/>
        </p:nvSpPr>
        <p:spPr>
          <a:xfrm>
            <a:off x="1145539" y="2981007"/>
            <a:ext cx="4469130" cy="2508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5"/>
              </a:spcBef>
              <a:buSzPct val="96551"/>
              <a:buFont typeface="Wingdings"/>
              <a:buChar char=""/>
              <a:tabLst>
                <a:tab pos="354965" algn="l"/>
                <a:tab pos="355600" algn="l"/>
              </a:tabLst>
            </a:pPr>
            <a:r>
              <a:rPr dirty="0" sz="1450" spc="-25" b="1" i="1">
                <a:solidFill>
                  <a:srgbClr val="FFFFFF"/>
                </a:solidFill>
                <a:latin typeface="Times New Roman"/>
                <a:cs typeface="Times New Roman"/>
              </a:rPr>
              <a:t>What </a:t>
            </a:r>
            <a:r>
              <a:rPr dirty="0" sz="1450" spc="20" b="1" i="1">
                <a:solidFill>
                  <a:srgbClr val="FFFFFF"/>
                </a:solidFill>
                <a:latin typeface="Times New Roman"/>
                <a:cs typeface="Times New Roman"/>
              </a:rPr>
              <a:t>does </a:t>
            </a:r>
            <a:r>
              <a:rPr dirty="0" sz="1450" b="1" i="1">
                <a:solidFill>
                  <a:srgbClr val="FFFFFF"/>
                </a:solidFill>
                <a:latin typeface="Times New Roman"/>
                <a:cs typeface="Times New Roman"/>
              </a:rPr>
              <a:t>this </a:t>
            </a:r>
            <a:r>
              <a:rPr dirty="0" sz="1450" spc="-45" b="1" i="1">
                <a:solidFill>
                  <a:srgbClr val="FFFFFF"/>
                </a:solidFill>
                <a:latin typeface="Times New Roman"/>
                <a:cs typeface="Times New Roman"/>
              </a:rPr>
              <a:t>say? </a:t>
            </a:r>
            <a:r>
              <a:rPr dirty="0" sz="1450" spc="-25" b="1" i="1">
                <a:solidFill>
                  <a:srgbClr val="FFFFFF"/>
                </a:solidFill>
                <a:latin typeface="Times New Roman"/>
                <a:cs typeface="Times New Roman"/>
              </a:rPr>
              <a:t>Garamond Font, </a:t>
            </a:r>
            <a:r>
              <a:rPr dirty="0" sz="1450" spc="-10" b="1" i="1">
                <a:solidFill>
                  <a:srgbClr val="FFFFFF"/>
                </a:solidFill>
                <a:latin typeface="Times New Roman"/>
                <a:cs typeface="Times New Roman"/>
              </a:rPr>
              <a:t>Italic, </a:t>
            </a:r>
            <a:r>
              <a:rPr dirty="0" sz="1450" spc="-5" b="1" i="1">
                <a:solidFill>
                  <a:srgbClr val="FFFFFF"/>
                </a:solidFill>
                <a:latin typeface="Times New Roman"/>
                <a:cs typeface="Times New Roman"/>
              </a:rPr>
              <a:t>Bold</a:t>
            </a:r>
            <a:r>
              <a:rPr dirty="0" sz="1450" spc="75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50" spc="-35" b="1" i="1">
                <a:solidFill>
                  <a:srgbClr val="FFFFFF"/>
                </a:solidFill>
                <a:latin typeface="Times New Roman"/>
                <a:cs typeface="Times New Roman"/>
              </a:rPr>
              <a:t>12pt.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3510788"/>
            <a:ext cx="4345305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Times New Roman"/>
              <a:buChar char="•"/>
              <a:tabLst>
                <a:tab pos="354965" algn="l"/>
                <a:tab pos="355600" algn="l"/>
              </a:tabLst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This is very difficult to read. Times Font, Bold,</a:t>
            </a:r>
            <a:r>
              <a:rPr dirty="0" sz="1400" spc="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12pt.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5539" y="4026665"/>
            <a:ext cx="5626100" cy="7124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3375" indent="-299085">
              <a:lnSpc>
                <a:spcPct val="100000"/>
              </a:lnSpc>
              <a:spcBef>
                <a:spcPts val="95"/>
              </a:spcBef>
              <a:buChar char="•"/>
              <a:tabLst>
                <a:tab pos="332740" algn="l"/>
                <a:tab pos="333375" algn="l"/>
              </a:tabLst>
            </a:pPr>
            <a:r>
              <a:rPr dirty="0" sz="1400" spc="-130" b="1" i="1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dirty="0" sz="1400" spc="-10" b="1" i="1">
                <a:solidFill>
                  <a:srgbClr val="FFFFFF"/>
                </a:solidFill>
                <a:latin typeface="Arial"/>
                <a:cs typeface="Arial"/>
              </a:rPr>
              <a:t>point </a:t>
            </a:r>
            <a:r>
              <a:rPr dirty="0" sz="1400" spc="10" b="1" i="1">
                <a:solidFill>
                  <a:srgbClr val="FFFFFF"/>
                </a:solidFill>
                <a:latin typeface="Arial"/>
                <a:cs typeface="Arial"/>
              </a:rPr>
              <a:t>could </a:t>
            </a:r>
            <a:r>
              <a:rPr dirty="0" sz="1400" spc="40" b="1" i="1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400" spc="-50" b="1" i="1">
                <a:solidFill>
                  <a:srgbClr val="FFFFFF"/>
                </a:solidFill>
                <a:latin typeface="Arial"/>
                <a:cs typeface="Arial"/>
              </a:rPr>
              <a:t>lost. </a:t>
            </a:r>
            <a:r>
              <a:rPr dirty="0" sz="1400" spc="-5" b="1" i="1">
                <a:solidFill>
                  <a:srgbClr val="FFFFFF"/>
                </a:solidFill>
                <a:latin typeface="Arial"/>
                <a:cs typeface="Arial"/>
              </a:rPr>
              <a:t>Century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Gothic </a:t>
            </a:r>
            <a:r>
              <a:rPr dirty="0" sz="1400" spc="-45" b="1" i="1">
                <a:solidFill>
                  <a:srgbClr val="FFFFFF"/>
                </a:solidFill>
                <a:latin typeface="Arial"/>
                <a:cs typeface="Arial"/>
              </a:rPr>
              <a:t>Font, </a:t>
            </a:r>
            <a:r>
              <a:rPr dirty="0" sz="1400" spc="-35" b="1" i="1">
                <a:solidFill>
                  <a:srgbClr val="FFFFFF"/>
                </a:solidFill>
                <a:latin typeface="Arial"/>
                <a:cs typeface="Arial"/>
              </a:rPr>
              <a:t>Bold,</a:t>
            </a:r>
            <a:r>
              <a:rPr dirty="0" sz="1400" spc="5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10" b="1" i="1">
                <a:solidFill>
                  <a:srgbClr val="FFFFFF"/>
                </a:solidFill>
                <a:latin typeface="Arial"/>
                <a:cs typeface="Arial"/>
              </a:rPr>
              <a:t>Italic, </a:t>
            </a:r>
            <a:r>
              <a:rPr dirty="0" sz="1400" b="1" i="1">
                <a:solidFill>
                  <a:srgbClr val="FFFFFF"/>
                </a:solidFill>
                <a:latin typeface="Arial"/>
                <a:cs typeface="Arial"/>
              </a:rPr>
              <a:t>14pt.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No one will be able to read this. Gill Sans Font, Condensed Bold,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12pt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1746757"/>
            <a:ext cx="7804784" cy="879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71428"/>
              <a:buFont typeface="Wingdings"/>
              <a:buChar char=""/>
              <a:tabLst>
                <a:tab pos="303530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Combining small </a:t>
            </a:r>
            <a:r>
              <a:rPr dirty="0" sz="2800" spc="-10">
                <a:solidFill>
                  <a:srgbClr val="FFFFFF"/>
                </a:solidFill>
                <a:latin typeface="Tahoma"/>
                <a:cs typeface="Tahoma"/>
              </a:rPr>
              <a:t>font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sizes with bold or italics</a:t>
            </a:r>
            <a:r>
              <a:rPr dirty="0" sz="2800" spc="-6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is 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not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recommended: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1739" y="5517895"/>
            <a:ext cx="5907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84480" indent="-2717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"/>
              <a:tabLst>
                <a:tab pos="285115" algn="l"/>
              </a:tabLst>
            </a:pP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Small </a:t>
            </a:r>
            <a:r>
              <a:rPr dirty="0" sz="2400" spc="-10">
                <a:solidFill>
                  <a:srgbClr val="FFFFFF"/>
                </a:solidFill>
                <a:latin typeface="Tahoma"/>
                <a:cs typeface="Tahoma"/>
              </a:rPr>
              <a:t>fonts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are okay </a:t>
            </a:r>
            <a:r>
              <a:rPr dirty="0" sz="2400" spc="-15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400">
                <a:solidFill>
                  <a:srgbClr val="FFFFFF"/>
                </a:solidFill>
                <a:latin typeface="Tahoma"/>
                <a:cs typeface="Tahoma"/>
              </a:rPr>
              <a:t>a </a:t>
            </a:r>
            <a:r>
              <a:rPr dirty="0" sz="2400" spc="-55">
                <a:solidFill>
                  <a:srgbClr val="FFFFFF"/>
                </a:solidFill>
                <a:latin typeface="Tahoma"/>
                <a:cs typeface="Tahoma"/>
              </a:rPr>
              <a:t>footer,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such</a:t>
            </a:r>
            <a:r>
              <a:rPr dirty="0" sz="2400" spc="7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ahoma"/>
                <a:cs typeface="Tahoma"/>
              </a:rPr>
              <a:t>as: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2203" y="1256791"/>
            <a:ext cx="171323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/>
              <a:t>Fonts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221739" y="2298144"/>
            <a:ext cx="7536815" cy="3935729"/>
          </a:xfrm>
          <a:prstGeom prst="rect">
            <a:avLst/>
          </a:prstGeom>
        </p:spPr>
        <p:txBody>
          <a:bodyPr wrap="square" lIns="0" tIns="13208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40"/>
              </a:spcBef>
              <a:buFont typeface="Calibri"/>
              <a:buChar char="•"/>
              <a:tabLst>
                <a:tab pos="356235" algn="l"/>
              </a:tabLst>
            </a:pPr>
            <a:r>
              <a:rPr dirty="0" sz="3200" spc="-175" b="1" i="1">
                <a:solidFill>
                  <a:srgbClr val="FFFFFF"/>
                </a:solidFill>
                <a:latin typeface="Times New Roman"/>
                <a:cs typeface="Times New Roman"/>
              </a:rPr>
              <a:t>Don’t </a:t>
            </a:r>
            <a:r>
              <a:rPr dirty="0" sz="3200" spc="-235" b="1" i="1">
                <a:solidFill>
                  <a:srgbClr val="FFFFFF"/>
                </a:solidFill>
                <a:latin typeface="Times New Roman"/>
                <a:cs typeface="Times New Roman"/>
              </a:rPr>
              <a:t>Sacrifice </a:t>
            </a:r>
            <a:r>
              <a:rPr dirty="0" sz="3200" spc="-170" b="1" i="1">
                <a:solidFill>
                  <a:srgbClr val="FFFFFF"/>
                </a:solidFill>
                <a:latin typeface="Times New Roman"/>
                <a:cs typeface="Times New Roman"/>
              </a:rPr>
              <a:t>Readability </a:t>
            </a:r>
            <a:r>
              <a:rPr dirty="0" sz="3200" spc="-215" b="1" i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3200" spc="17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200" spc="-150" b="1" i="1">
                <a:solidFill>
                  <a:srgbClr val="FFFFFF"/>
                </a:solidFill>
                <a:latin typeface="Times New Roman"/>
                <a:cs typeface="Times New Roman"/>
              </a:rPr>
              <a:t>Style</a:t>
            </a:r>
            <a:endParaRPr sz="3200">
              <a:latin typeface="Times New Roman"/>
              <a:cs typeface="Times New Roman"/>
            </a:endParaRPr>
          </a:p>
          <a:p>
            <a:pPr marL="355600" marR="146050" indent="-342900">
              <a:lnSpc>
                <a:spcPct val="100000"/>
              </a:lnSpc>
              <a:spcBef>
                <a:spcPts val="945"/>
              </a:spcBef>
              <a:buFont typeface="Cambria"/>
              <a:buChar char="•"/>
              <a:tabLst>
                <a:tab pos="354965" algn="l"/>
                <a:tab pos="356235" algn="l"/>
                <a:tab pos="1400175" algn="l"/>
                <a:tab pos="1964055" algn="l"/>
                <a:tab pos="4358005" algn="l"/>
              </a:tabLst>
            </a:pPr>
            <a:r>
              <a:rPr dirty="0" sz="3200" spc="405" b="1">
                <a:solidFill>
                  <a:srgbClr val="FF5050"/>
                </a:solidFill>
                <a:latin typeface="Cambria"/>
                <a:cs typeface="Cambria"/>
              </a:rPr>
              <a:t>DON’T</a:t>
            </a:r>
            <a:r>
              <a:rPr dirty="0" sz="3200" spc="405" b="1">
                <a:solidFill>
                  <a:srgbClr val="FF5050"/>
                </a:solidFill>
                <a:latin typeface="Cambria"/>
                <a:cs typeface="Cambria"/>
              </a:rPr>
              <a:t>	</a:t>
            </a:r>
            <a:r>
              <a:rPr dirty="0" sz="3200" spc="254" b="1">
                <a:solidFill>
                  <a:srgbClr val="FF5050"/>
                </a:solidFill>
                <a:latin typeface="Cambria"/>
                <a:cs typeface="Cambria"/>
              </a:rPr>
              <a:t>SACRIFIC</a:t>
            </a:r>
            <a:r>
              <a:rPr dirty="0" sz="3200" spc="275" b="1">
                <a:solidFill>
                  <a:srgbClr val="FF5050"/>
                </a:solidFill>
                <a:latin typeface="Cambria"/>
                <a:cs typeface="Cambria"/>
              </a:rPr>
              <a:t>E</a:t>
            </a:r>
            <a:r>
              <a:rPr dirty="0" sz="3200" b="1">
                <a:solidFill>
                  <a:srgbClr val="FF5050"/>
                </a:solidFill>
                <a:latin typeface="Cambria"/>
                <a:cs typeface="Cambria"/>
              </a:rPr>
              <a:t>	</a:t>
            </a:r>
            <a:r>
              <a:rPr dirty="0" sz="3200" spc="275" b="1">
                <a:solidFill>
                  <a:srgbClr val="FF5050"/>
                </a:solidFill>
                <a:latin typeface="Cambria"/>
                <a:cs typeface="Cambria"/>
              </a:rPr>
              <a:t>READABILITY  </a:t>
            </a:r>
            <a:r>
              <a:rPr dirty="0" sz="3200" spc="315" b="1">
                <a:solidFill>
                  <a:srgbClr val="FF5050"/>
                </a:solidFill>
                <a:latin typeface="Cambria"/>
                <a:cs typeface="Cambria"/>
              </a:rPr>
              <a:t>FOR	</a:t>
            </a:r>
            <a:r>
              <a:rPr dirty="0" sz="3200" spc="210" b="1">
                <a:solidFill>
                  <a:srgbClr val="FF5050"/>
                </a:solidFill>
                <a:latin typeface="Cambria"/>
                <a:cs typeface="Cambria"/>
              </a:rPr>
              <a:t>STYLE</a:t>
            </a:r>
            <a:endParaRPr sz="3200">
              <a:latin typeface="Cambria"/>
              <a:cs typeface="Cambria"/>
            </a:endParaRPr>
          </a:p>
          <a:p>
            <a:pPr marL="355600" indent="-342900">
              <a:lnSpc>
                <a:spcPct val="100000"/>
              </a:lnSpc>
              <a:spcBef>
                <a:spcPts val="545"/>
              </a:spcBef>
              <a:buChar char="•"/>
              <a:tabLst>
                <a:tab pos="355600" algn="l"/>
              </a:tabLst>
            </a:pPr>
            <a:r>
              <a:rPr dirty="0" sz="3600" spc="5">
                <a:solidFill>
                  <a:srgbClr val="9A00CC"/>
                </a:solidFill>
                <a:latin typeface="Arial"/>
                <a:cs typeface="Arial"/>
              </a:rPr>
              <a:t>Don’t</a:t>
            </a:r>
            <a:r>
              <a:rPr dirty="0" sz="3600" spc="-254">
                <a:solidFill>
                  <a:srgbClr val="9A00CC"/>
                </a:solidFill>
                <a:latin typeface="Arial"/>
                <a:cs typeface="Arial"/>
              </a:rPr>
              <a:t> </a:t>
            </a:r>
            <a:r>
              <a:rPr dirty="0" sz="3600" spc="-25">
                <a:solidFill>
                  <a:srgbClr val="9A00CC"/>
                </a:solidFill>
                <a:latin typeface="Arial"/>
                <a:cs typeface="Arial"/>
              </a:rPr>
              <a:t>Sacrifice</a:t>
            </a:r>
            <a:r>
              <a:rPr dirty="0" sz="3600" spc="-260">
                <a:solidFill>
                  <a:srgbClr val="9A00CC"/>
                </a:solidFill>
                <a:latin typeface="Arial"/>
                <a:cs typeface="Arial"/>
              </a:rPr>
              <a:t> </a:t>
            </a:r>
            <a:r>
              <a:rPr dirty="0" sz="3600" spc="-20">
                <a:solidFill>
                  <a:srgbClr val="9A00CC"/>
                </a:solidFill>
                <a:latin typeface="Arial"/>
                <a:cs typeface="Arial"/>
              </a:rPr>
              <a:t>Readability</a:t>
            </a:r>
            <a:r>
              <a:rPr dirty="0" sz="3600" spc="-260">
                <a:solidFill>
                  <a:srgbClr val="9A00CC"/>
                </a:solidFill>
                <a:latin typeface="Arial"/>
                <a:cs typeface="Arial"/>
              </a:rPr>
              <a:t> </a:t>
            </a:r>
            <a:r>
              <a:rPr dirty="0" sz="3600" spc="-20">
                <a:solidFill>
                  <a:srgbClr val="9A00CC"/>
                </a:solidFill>
                <a:latin typeface="Arial"/>
                <a:cs typeface="Arial"/>
              </a:rPr>
              <a:t>for</a:t>
            </a:r>
            <a:r>
              <a:rPr dirty="0" sz="3600" spc="-260">
                <a:solidFill>
                  <a:srgbClr val="9A00CC"/>
                </a:solidFill>
                <a:latin typeface="Arial"/>
                <a:cs typeface="Arial"/>
              </a:rPr>
              <a:t> </a:t>
            </a:r>
            <a:r>
              <a:rPr dirty="0" sz="3600" spc="20">
                <a:solidFill>
                  <a:srgbClr val="9A00CC"/>
                </a:solidFill>
                <a:latin typeface="Arial"/>
                <a:cs typeface="Arial"/>
              </a:rPr>
              <a:t>Style</a:t>
            </a:r>
            <a:endParaRPr sz="3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Font typeface="Palatino Linotype"/>
              <a:buChar char="•"/>
              <a:tabLst>
                <a:tab pos="356235" algn="l"/>
                <a:tab pos="2701925" algn="l"/>
                <a:tab pos="5969635" algn="l"/>
              </a:tabLst>
            </a:pPr>
            <a:r>
              <a:rPr dirty="0" sz="3200" spc="1705" b="1">
                <a:solidFill>
                  <a:srgbClr val="9ACC00"/>
                </a:solidFill>
                <a:latin typeface="Palatino Linotype"/>
                <a:cs typeface="Palatino Linotype"/>
              </a:rPr>
              <a:t>Don’t	</a:t>
            </a:r>
            <a:r>
              <a:rPr dirty="0" sz="3200" spc="2165" b="1">
                <a:solidFill>
                  <a:srgbClr val="9ACC00"/>
                </a:solidFill>
                <a:latin typeface="Palatino Linotype"/>
                <a:cs typeface="Palatino Linotype"/>
              </a:rPr>
              <a:t>Sacrifice  </a:t>
            </a:r>
            <a:r>
              <a:rPr dirty="0" sz="3200" spc="2320" b="1">
                <a:solidFill>
                  <a:srgbClr val="9ACC00"/>
                </a:solidFill>
                <a:latin typeface="Palatino Linotype"/>
                <a:cs typeface="Palatino Linotype"/>
              </a:rPr>
              <a:t>Readability</a:t>
            </a:r>
            <a:r>
              <a:rPr dirty="0" sz="3200" b="1">
                <a:solidFill>
                  <a:srgbClr val="9ACC00"/>
                </a:solidFill>
                <a:latin typeface="Palatino Linotype"/>
                <a:cs typeface="Palatino Linotype"/>
              </a:rPr>
              <a:t>	</a:t>
            </a:r>
            <a:r>
              <a:rPr dirty="0" sz="3200" spc="2185" b="1">
                <a:solidFill>
                  <a:srgbClr val="9ACC00"/>
                </a:solidFill>
                <a:latin typeface="Palatino Linotype"/>
                <a:cs typeface="Palatino Linotype"/>
              </a:rPr>
              <a:t>for  </a:t>
            </a:r>
            <a:r>
              <a:rPr dirty="0" sz="3200" spc="2325" b="1">
                <a:solidFill>
                  <a:srgbClr val="9ACC00"/>
                </a:solidFill>
                <a:latin typeface="Palatino Linotype"/>
                <a:cs typeface="Palatino Linotype"/>
              </a:rPr>
              <a:t>Style</a:t>
            </a:r>
            <a:endParaRPr sz="3200">
              <a:latin typeface="Palatino Linotype"/>
              <a:cs typeface="Palatino Linotyp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400" y="457200"/>
            <a:ext cx="2895600" cy="1600200"/>
          </a:xfrm>
          <a:custGeom>
            <a:avLst/>
            <a:gdLst/>
            <a:ahLst/>
            <a:cxnLst/>
            <a:rect l="l" t="t" r="r" b="b"/>
            <a:pathLst>
              <a:path w="2895600" h="1600200">
                <a:moveTo>
                  <a:pt x="528065" y="1344065"/>
                </a:moveTo>
                <a:lnTo>
                  <a:pt x="528065" y="858774"/>
                </a:lnTo>
                <a:lnTo>
                  <a:pt x="0" y="954024"/>
                </a:lnTo>
                <a:lnTo>
                  <a:pt x="446531" y="1139189"/>
                </a:lnTo>
                <a:lnTo>
                  <a:pt x="446531" y="1338665"/>
                </a:lnTo>
                <a:lnTo>
                  <a:pt x="528065" y="1344065"/>
                </a:lnTo>
                <a:close/>
              </a:path>
              <a:path w="2895600" h="1600200">
                <a:moveTo>
                  <a:pt x="720851" y="1554981"/>
                </a:moveTo>
                <a:lnTo>
                  <a:pt x="720851" y="579119"/>
                </a:lnTo>
                <a:lnTo>
                  <a:pt x="157733" y="612648"/>
                </a:lnTo>
                <a:lnTo>
                  <a:pt x="528065" y="858774"/>
                </a:lnTo>
                <a:lnTo>
                  <a:pt x="528065" y="1344065"/>
                </a:lnTo>
                <a:lnTo>
                  <a:pt x="644651" y="1351788"/>
                </a:lnTo>
                <a:lnTo>
                  <a:pt x="659129" y="1600200"/>
                </a:lnTo>
                <a:lnTo>
                  <a:pt x="720851" y="1554981"/>
                </a:lnTo>
                <a:close/>
              </a:path>
              <a:path w="2895600" h="1600200">
                <a:moveTo>
                  <a:pt x="446531" y="1338665"/>
                </a:moveTo>
                <a:lnTo>
                  <a:pt x="446531" y="1139189"/>
                </a:lnTo>
                <a:lnTo>
                  <a:pt x="172973" y="1320545"/>
                </a:lnTo>
                <a:lnTo>
                  <a:pt x="446531" y="1338665"/>
                </a:lnTo>
                <a:close/>
              </a:path>
              <a:path w="2895600" h="1600200">
                <a:moveTo>
                  <a:pt x="1982723" y="0"/>
                </a:moveTo>
                <a:lnTo>
                  <a:pt x="1536953" y="322325"/>
                </a:lnTo>
                <a:lnTo>
                  <a:pt x="1303781" y="140208"/>
                </a:lnTo>
                <a:lnTo>
                  <a:pt x="1146809" y="473202"/>
                </a:lnTo>
                <a:lnTo>
                  <a:pt x="603503" y="268986"/>
                </a:lnTo>
                <a:lnTo>
                  <a:pt x="720851" y="579119"/>
                </a:lnTo>
                <a:lnTo>
                  <a:pt x="720851" y="1554981"/>
                </a:lnTo>
                <a:lnTo>
                  <a:pt x="1009649" y="1343406"/>
                </a:lnTo>
                <a:lnTo>
                  <a:pt x="1166621" y="1460754"/>
                </a:lnTo>
                <a:lnTo>
                  <a:pt x="1323593" y="1287017"/>
                </a:lnTo>
                <a:lnTo>
                  <a:pt x="1556765" y="1395984"/>
                </a:lnTo>
                <a:lnTo>
                  <a:pt x="1632965" y="1181100"/>
                </a:lnTo>
                <a:lnTo>
                  <a:pt x="1947671" y="1271108"/>
                </a:lnTo>
                <a:lnTo>
                  <a:pt x="1947671" y="428243"/>
                </a:lnTo>
                <a:lnTo>
                  <a:pt x="1982723" y="0"/>
                </a:lnTo>
                <a:close/>
              </a:path>
              <a:path w="2895600" h="1600200">
                <a:moveTo>
                  <a:pt x="2414016" y="235457"/>
                </a:moveTo>
                <a:lnTo>
                  <a:pt x="1947671" y="428243"/>
                </a:lnTo>
                <a:lnTo>
                  <a:pt x="1947671" y="1271108"/>
                </a:lnTo>
                <a:lnTo>
                  <a:pt x="1962912" y="1275467"/>
                </a:lnTo>
                <a:lnTo>
                  <a:pt x="1962912" y="1063752"/>
                </a:lnTo>
                <a:lnTo>
                  <a:pt x="2196084" y="1102561"/>
                </a:lnTo>
                <a:lnTo>
                  <a:pt x="2196084" y="484631"/>
                </a:lnTo>
                <a:lnTo>
                  <a:pt x="2414016" y="235457"/>
                </a:lnTo>
                <a:close/>
              </a:path>
              <a:path w="2895600" h="1600200">
                <a:moveTo>
                  <a:pt x="2003297" y="1287017"/>
                </a:moveTo>
                <a:lnTo>
                  <a:pt x="1962912" y="1063752"/>
                </a:lnTo>
                <a:lnTo>
                  <a:pt x="1962912" y="1275467"/>
                </a:lnTo>
                <a:lnTo>
                  <a:pt x="2003297" y="1287017"/>
                </a:lnTo>
                <a:close/>
              </a:path>
              <a:path w="2895600" h="1600200">
                <a:moveTo>
                  <a:pt x="2895600" y="493013"/>
                </a:moveTo>
                <a:lnTo>
                  <a:pt x="2196084" y="484631"/>
                </a:lnTo>
                <a:lnTo>
                  <a:pt x="2196084" y="912113"/>
                </a:lnTo>
                <a:lnTo>
                  <a:pt x="2277617" y="887874"/>
                </a:lnTo>
                <a:lnTo>
                  <a:pt x="2277617" y="697229"/>
                </a:lnTo>
                <a:lnTo>
                  <a:pt x="2895600" y="493013"/>
                </a:lnTo>
                <a:close/>
              </a:path>
              <a:path w="2895600" h="1600200">
                <a:moveTo>
                  <a:pt x="2530602" y="1158239"/>
                </a:moveTo>
                <a:lnTo>
                  <a:pt x="2196084" y="912113"/>
                </a:lnTo>
                <a:lnTo>
                  <a:pt x="2196084" y="1102561"/>
                </a:lnTo>
                <a:lnTo>
                  <a:pt x="2530602" y="1158239"/>
                </a:lnTo>
                <a:close/>
              </a:path>
              <a:path w="2895600" h="1600200">
                <a:moveTo>
                  <a:pt x="2449829" y="836676"/>
                </a:moveTo>
                <a:lnTo>
                  <a:pt x="2277617" y="697229"/>
                </a:lnTo>
                <a:lnTo>
                  <a:pt x="2277617" y="887874"/>
                </a:lnTo>
                <a:lnTo>
                  <a:pt x="2449829" y="836676"/>
                </a:lnTo>
                <a:close/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845302" y="457199"/>
            <a:ext cx="2955925" cy="1612900"/>
          </a:xfrm>
          <a:custGeom>
            <a:avLst/>
            <a:gdLst/>
            <a:ahLst/>
            <a:cxnLst/>
            <a:rect l="l" t="t" r="r" b="b"/>
            <a:pathLst>
              <a:path w="2955925" h="1612900">
                <a:moveTo>
                  <a:pt x="548640" y="865893"/>
                </a:moveTo>
                <a:lnTo>
                  <a:pt x="548640" y="852678"/>
                </a:lnTo>
                <a:lnTo>
                  <a:pt x="546354" y="864108"/>
                </a:lnTo>
                <a:lnTo>
                  <a:pt x="533289" y="855449"/>
                </a:lnTo>
                <a:lnTo>
                  <a:pt x="0" y="951738"/>
                </a:lnTo>
                <a:lnTo>
                  <a:pt x="23621" y="961503"/>
                </a:lnTo>
                <a:lnTo>
                  <a:pt x="23621" y="960882"/>
                </a:lnTo>
                <a:lnTo>
                  <a:pt x="25146" y="948690"/>
                </a:lnTo>
                <a:lnTo>
                  <a:pt x="45198" y="956978"/>
                </a:lnTo>
                <a:lnTo>
                  <a:pt x="548640" y="865893"/>
                </a:lnTo>
                <a:close/>
              </a:path>
              <a:path w="2955925" h="1612900">
                <a:moveTo>
                  <a:pt x="45198" y="956978"/>
                </a:moveTo>
                <a:lnTo>
                  <a:pt x="25146" y="948690"/>
                </a:lnTo>
                <a:lnTo>
                  <a:pt x="23621" y="960882"/>
                </a:lnTo>
                <a:lnTo>
                  <a:pt x="45198" y="956978"/>
                </a:lnTo>
                <a:close/>
              </a:path>
              <a:path w="2955925" h="1612900">
                <a:moveTo>
                  <a:pt x="482346" y="1137666"/>
                </a:moveTo>
                <a:lnTo>
                  <a:pt x="45198" y="956978"/>
                </a:lnTo>
                <a:lnTo>
                  <a:pt x="23621" y="960882"/>
                </a:lnTo>
                <a:lnTo>
                  <a:pt x="23621" y="961503"/>
                </a:lnTo>
                <a:lnTo>
                  <a:pt x="455949" y="1140227"/>
                </a:lnTo>
                <a:lnTo>
                  <a:pt x="465581" y="1133856"/>
                </a:lnTo>
                <a:lnTo>
                  <a:pt x="466344" y="1144524"/>
                </a:lnTo>
                <a:lnTo>
                  <a:pt x="466344" y="1148262"/>
                </a:lnTo>
                <a:lnTo>
                  <a:pt x="482346" y="1137666"/>
                </a:lnTo>
                <a:close/>
              </a:path>
              <a:path w="2955925" h="1612900">
                <a:moveTo>
                  <a:pt x="742188" y="585764"/>
                </a:moveTo>
                <a:lnTo>
                  <a:pt x="742188" y="573024"/>
                </a:lnTo>
                <a:lnTo>
                  <a:pt x="736854" y="581406"/>
                </a:lnTo>
                <a:lnTo>
                  <a:pt x="733879" y="573524"/>
                </a:lnTo>
                <a:lnTo>
                  <a:pt x="160020" y="608076"/>
                </a:lnTo>
                <a:lnTo>
                  <a:pt x="179831" y="621206"/>
                </a:lnTo>
                <a:lnTo>
                  <a:pt x="179831" y="619506"/>
                </a:lnTo>
                <a:lnTo>
                  <a:pt x="182880" y="608076"/>
                </a:lnTo>
                <a:lnTo>
                  <a:pt x="198442" y="618389"/>
                </a:lnTo>
                <a:lnTo>
                  <a:pt x="742188" y="585764"/>
                </a:lnTo>
                <a:close/>
              </a:path>
              <a:path w="2955925" h="1612900">
                <a:moveTo>
                  <a:pt x="466344" y="1148262"/>
                </a:moveTo>
                <a:lnTo>
                  <a:pt x="466344" y="1144524"/>
                </a:lnTo>
                <a:lnTo>
                  <a:pt x="455949" y="1140227"/>
                </a:lnTo>
                <a:lnTo>
                  <a:pt x="175259" y="1325880"/>
                </a:lnTo>
                <a:lnTo>
                  <a:pt x="195072" y="1327172"/>
                </a:lnTo>
                <a:lnTo>
                  <a:pt x="195072" y="1314450"/>
                </a:lnTo>
                <a:lnTo>
                  <a:pt x="213555" y="1315658"/>
                </a:lnTo>
                <a:lnTo>
                  <a:pt x="466344" y="1148262"/>
                </a:lnTo>
                <a:close/>
              </a:path>
              <a:path w="2955925" h="1612900">
                <a:moveTo>
                  <a:pt x="198442" y="618389"/>
                </a:moveTo>
                <a:lnTo>
                  <a:pt x="182880" y="608076"/>
                </a:lnTo>
                <a:lnTo>
                  <a:pt x="179831" y="619506"/>
                </a:lnTo>
                <a:lnTo>
                  <a:pt x="198442" y="618389"/>
                </a:lnTo>
                <a:close/>
              </a:path>
              <a:path w="2955925" h="1612900">
                <a:moveTo>
                  <a:pt x="566928" y="862584"/>
                </a:moveTo>
                <a:lnTo>
                  <a:pt x="198442" y="618389"/>
                </a:lnTo>
                <a:lnTo>
                  <a:pt x="179831" y="619506"/>
                </a:lnTo>
                <a:lnTo>
                  <a:pt x="179831" y="621206"/>
                </a:lnTo>
                <a:lnTo>
                  <a:pt x="533289" y="855449"/>
                </a:lnTo>
                <a:lnTo>
                  <a:pt x="548640" y="852678"/>
                </a:lnTo>
                <a:lnTo>
                  <a:pt x="548640" y="865893"/>
                </a:lnTo>
                <a:lnTo>
                  <a:pt x="566928" y="862584"/>
                </a:lnTo>
                <a:close/>
              </a:path>
              <a:path w="2955925" h="1612900">
                <a:moveTo>
                  <a:pt x="213555" y="1315658"/>
                </a:moveTo>
                <a:lnTo>
                  <a:pt x="195072" y="1314450"/>
                </a:lnTo>
                <a:lnTo>
                  <a:pt x="198120" y="1325880"/>
                </a:lnTo>
                <a:lnTo>
                  <a:pt x="213555" y="1315658"/>
                </a:lnTo>
                <a:close/>
              </a:path>
              <a:path w="2955925" h="1612900">
                <a:moveTo>
                  <a:pt x="687405" y="1588828"/>
                </a:moveTo>
                <a:lnTo>
                  <a:pt x="672846" y="1345692"/>
                </a:lnTo>
                <a:lnTo>
                  <a:pt x="213555" y="1315658"/>
                </a:lnTo>
                <a:lnTo>
                  <a:pt x="198120" y="1325880"/>
                </a:lnTo>
                <a:lnTo>
                  <a:pt x="195072" y="1314450"/>
                </a:lnTo>
                <a:lnTo>
                  <a:pt x="195072" y="1327172"/>
                </a:lnTo>
                <a:lnTo>
                  <a:pt x="659892" y="1357486"/>
                </a:lnTo>
                <a:lnTo>
                  <a:pt x="659892" y="1351788"/>
                </a:lnTo>
                <a:lnTo>
                  <a:pt x="665988" y="1357884"/>
                </a:lnTo>
                <a:lnTo>
                  <a:pt x="665988" y="1451065"/>
                </a:lnTo>
                <a:lnTo>
                  <a:pt x="675894" y="1612392"/>
                </a:lnTo>
                <a:lnTo>
                  <a:pt x="678180" y="1610711"/>
                </a:lnTo>
                <a:lnTo>
                  <a:pt x="678180" y="1595628"/>
                </a:lnTo>
                <a:lnTo>
                  <a:pt x="687405" y="1588828"/>
                </a:lnTo>
                <a:close/>
              </a:path>
              <a:path w="2955925" h="1612900">
                <a:moveTo>
                  <a:pt x="466344" y="1144524"/>
                </a:moveTo>
                <a:lnTo>
                  <a:pt x="465581" y="1133856"/>
                </a:lnTo>
                <a:lnTo>
                  <a:pt x="455949" y="1140227"/>
                </a:lnTo>
                <a:lnTo>
                  <a:pt x="466344" y="1144524"/>
                </a:lnTo>
                <a:close/>
              </a:path>
              <a:path w="2955925" h="1612900">
                <a:moveTo>
                  <a:pt x="548640" y="852678"/>
                </a:moveTo>
                <a:lnTo>
                  <a:pt x="533289" y="855449"/>
                </a:lnTo>
                <a:lnTo>
                  <a:pt x="546354" y="864108"/>
                </a:lnTo>
                <a:lnTo>
                  <a:pt x="548640" y="852678"/>
                </a:lnTo>
                <a:close/>
              </a:path>
              <a:path w="2955925" h="1612900">
                <a:moveTo>
                  <a:pt x="1165300" y="464894"/>
                </a:moveTo>
                <a:lnTo>
                  <a:pt x="614934" y="258318"/>
                </a:lnTo>
                <a:lnTo>
                  <a:pt x="624078" y="282549"/>
                </a:lnTo>
                <a:lnTo>
                  <a:pt x="624078" y="275082"/>
                </a:lnTo>
                <a:lnTo>
                  <a:pt x="631698" y="266700"/>
                </a:lnTo>
                <a:lnTo>
                  <a:pt x="636614" y="279789"/>
                </a:lnTo>
                <a:lnTo>
                  <a:pt x="1162812" y="477388"/>
                </a:lnTo>
                <a:lnTo>
                  <a:pt x="1162812" y="470154"/>
                </a:lnTo>
                <a:lnTo>
                  <a:pt x="1165300" y="464894"/>
                </a:lnTo>
                <a:close/>
              </a:path>
              <a:path w="2955925" h="1612900">
                <a:moveTo>
                  <a:pt x="636614" y="279789"/>
                </a:moveTo>
                <a:lnTo>
                  <a:pt x="631698" y="266700"/>
                </a:lnTo>
                <a:lnTo>
                  <a:pt x="624078" y="275082"/>
                </a:lnTo>
                <a:lnTo>
                  <a:pt x="636614" y="279789"/>
                </a:lnTo>
                <a:close/>
              </a:path>
              <a:path w="2955925" h="1612900">
                <a:moveTo>
                  <a:pt x="751332" y="585216"/>
                </a:moveTo>
                <a:lnTo>
                  <a:pt x="636614" y="279789"/>
                </a:lnTo>
                <a:lnTo>
                  <a:pt x="624078" y="275082"/>
                </a:lnTo>
                <a:lnTo>
                  <a:pt x="624078" y="282549"/>
                </a:lnTo>
                <a:lnTo>
                  <a:pt x="733879" y="573524"/>
                </a:lnTo>
                <a:lnTo>
                  <a:pt x="742188" y="573024"/>
                </a:lnTo>
                <a:lnTo>
                  <a:pt x="742188" y="585764"/>
                </a:lnTo>
                <a:lnTo>
                  <a:pt x="751332" y="585216"/>
                </a:lnTo>
                <a:close/>
              </a:path>
              <a:path w="2955925" h="1612900">
                <a:moveTo>
                  <a:pt x="665988" y="1357884"/>
                </a:moveTo>
                <a:lnTo>
                  <a:pt x="659892" y="1351788"/>
                </a:lnTo>
                <a:lnTo>
                  <a:pt x="660243" y="1357509"/>
                </a:lnTo>
                <a:lnTo>
                  <a:pt x="665988" y="1357884"/>
                </a:lnTo>
                <a:close/>
              </a:path>
              <a:path w="2955925" h="1612900">
                <a:moveTo>
                  <a:pt x="660243" y="1357509"/>
                </a:moveTo>
                <a:lnTo>
                  <a:pt x="659892" y="1351788"/>
                </a:lnTo>
                <a:lnTo>
                  <a:pt x="659892" y="1357486"/>
                </a:lnTo>
                <a:lnTo>
                  <a:pt x="660243" y="1357509"/>
                </a:lnTo>
                <a:close/>
              </a:path>
              <a:path w="2955925" h="1612900">
                <a:moveTo>
                  <a:pt x="665988" y="1451065"/>
                </a:moveTo>
                <a:lnTo>
                  <a:pt x="665988" y="1357884"/>
                </a:lnTo>
                <a:lnTo>
                  <a:pt x="660243" y="1357509"/>
                </a:lnTo>
                <a:lnTo>
                  <a:pt x="665988" y="1451065"/>
                </a:lnTo>
                <a:close/>
              </a:path>
              <a:path w="2955925" h="1612900">
                <a:moveTo>
                  <a:pt x="688086" y="1600200"/>
                </a:moveTo>
                <a:lnTo>
                  <a:pt x="687405" y="1588828"/>
                </a:lnTo>
                <a:lnTo>
                  <a:pt x="678180" y="1595628"/>
                </a:lnTo>
                <a:lnTo>
                  <a:pt x="688086" y="1600200"/>
                </a:lnTo>
                <a:close/>
              </a:path>
              <a:path w="2955925" h="1612900">
                <a:moveTo>
                  <a:pt x="688086" y="1603429"/>
                </a:moveTo>
                <a:lnTo>
                  <a:pt x="688086" y="1600200"/>
                </a:lnTo>
                <a:lnTo>
                  <a:pt x="678180" y="1595628"/>
                </a:lnTo>
                <a:lnTo>
                  <a:pt x="678180" y="1610711"/>
                </a:lnTo>
                <a:lnTo>
                  <a:pt x="688086" y="1603429"/>
                </a:lnTo>
                <a:close/>
              </a:path>
              <a:path w="2955925" h="1612900">
                <a:moveTo>
                  <a:pt x="1187945" y="1451987"/>
                </a:moveTo>
                <a:lnTo>
                  <a:pt x="1031748" y="1335024"/>
                </a:lnTo>
                <a:lnTo>
                  <a:pt x="687405" y="1588828"/>
                </a:lnTo>
                <a:lnTo>
                  <a:pt x="688086" y="1600200"/>
                </a:lnTo>
                <a:lnTo>
                  <a:pt x="688086" y="1603429"/>
                </a:lnTo>
                <a:lnTo>
                  <a:pt x="1027938" y="1353580"/>
                </a:lnTo>
                <a:lnTo>
                  <a:pt x="1027938" y="1347978"/>
                </a:lnTo>
                <a:lnTo>
                  <a:pt x="1035558" y="1347978"/>
                </a:lnTo>
                <a:lnTo>
                  <a:pt x="1035558" y="1353693"/>
                </a:lnTo>
                <a:lnTo>
                  <a:pt x="1184148" y="1465135"/>
                </a:lnTo>
                <a:lnTo>
                  <a:pt x="1184148" y="1456182"/>
                </a:lnTo>
                <a:lnTo>
                  <a:pt x="1187945" y="1451987"/>
                </a:lnTo>
                <a:close/>
              </a:path>
              <a:path w="2955925" h="1612900">
                <a:moveTo>
                  <a:pt x="742188" y="573024"/>
                </a:moveTo>
                <a:lnTo>
                  <a:pt x="733879" y="573524"/>
                </a:lnTo>
                <a:lnTo>
                  <a:pt x="736854" y="581406"/>
                </a:lnTo>
                <a:lnTo>
                  <a:pt x="742188" y="573024"/>
                </a:lnTo>
                <a:close/>
              </a:path>
              <a:path w="2955925" h="1612900">
                <a:moveTo>
                  <a:pt x="1035558" y="1347978"/>
                </a:moveTo>
                <a:lnTo>
                  <a:pt x="1027938" y="1347978"/>
                </a:lnTo>
                <a:lnTo>
                  <a:pt x="1031709" y="1350807"/>
                </a:lnTo>
                <a:lnTo>
                  <a:pt x="1035558" y="1347978"/>
                </a:lnTo>
                <a:close/>
              </a:path>
              <a:path w="2955925" h="1612900">
                <a:moveTo>
                  <a:pt x="1031709" y="1350807"/>
                </a:moveTo>
                <a:lnTo>
                  <a:pt x="1027938" y="1347978"/>
                </a:lnTo>
                <a:lnTo>
                  <a:pt x="1027938" y="1353580"/>
                </a:lnTo>
                <a:lnTo>
                  <a:pt x="1031709" y="1350807"/>
                </a:lnTo>
                <a:close/>
              </a:path>
              <a:path w="2955925" h="1612900">
                <a:moveTo>
                  <a:pt x="1035558" y="1353693"/>
                </a:moveTo>
                <a:lnTo>
                  <a:pt x="1035558" y="1347978"/>
                </a:lnTo>
                <a:lnTo>
                  <a:pt x="1031709" y="1350807"/>
                </a:lnTo>
                <a:lnTo>
                  <a:pt x="1035558" y="1353693"/>
                </a:lnTo>
                <a:close/>
              </a:path>
              <a:path w="2955925" h="1612900">
                <a:moveTo>
                  <a:pt x="1171194" y="467106"/>
                </a:moveTo>
                <a:lnTo>
                  <a:pt x="1165300" y="464894"/>
                </a:lnTo>
                <a:lnTo>
                  <a:pt x="1162812" y="470154"/>
                </a:lnTo>
                <a:lnTo>
                  <a:pt x="1171194" y="467106"/>
                </a:lnTo>
                <a:close/>
              </a:path>
              <a:path w="2955925" h="1612900">
                <a:moveTo>
                  <a:pt x="1171194" y="480536"/>
                </a:moveTo>
                <a:lnTo>
                  <a:pt x="1171194" y="467106"/>
                </a:lnTo>
                <a:lnTo>
                  <a:pt x="1162812" y="470154"/>
                </a:lnTo>
                <a:lnTo>
                  <a:pt x="1162812" y="477388"/>
                </a:lnTo>
                <a:lnTo>
                  <a:pt x="1171194" y="480536"/>
                </a:lnTo>
                <a:close/>
              </a:path>
              <a:path w="2955925" h="1612900">
                <a:moveTo>
                  <a:pt x="1559200" y="314135"/>
                </a:moveTo>
                <a:lnTo>
                  <a:pt x="1323594" y="130302"/>
                </a:lnTo>
                <a:lnTo>
                  <a:pt x="1165300" y="464894"/>
                </a:lnTo>
                <a:lnTo>
                  <a:pt x="1171194" y="467106"/>
                </a:lnTo>
                <a:lnTo>
                  <a:pt x="1171194" y="480536"/>
                </a:lnTo>
                <a:lnTo>
                  <a:pt x="1171956" y="480822"/>
                </a:lnTo>
                <a:lnTo>
                  <a:pt x="1322070" y="161919"/>
                </a:lnTo>
                <a:lnTo>
                  <a:pt x="1322070" y="144780"/>
                </a:lnTo>
                <a:lnTo>
                  <a:pt x="1331214" y="142494"/>
                </a:lnTo>
                <a:lnTo>
                  <a:pt x="1331214" y="151924"/>
                </a:lnTo>
                <a:lnTo>
                  <a:pt x="1555242" y="326969"/>
                </a:lnTo>
                <a:lnTo>
                  <a:pt x="1555242" y="316992"/>
                </a:lnTo>
                <a:lnTo>
                  <a:pt x="1559200" y="314135"/>
                </a:lnTo>
                <a:close/>
              </a:path>
              <a:path w="2955925" h="1612900">
                <a:moveTo>
                  <a:pt x="1192530" y="1455420"/>
                </a:moveTo>
                <a:lnTo>
                  <a:pt x="1187945" y="1451987"/>
                </a:lnTo>
                <a:lnTo>
                  <a:pt x="1184148" y="1456182"/>
                </a:lnTo>
                <a:lnTo>
                  <a:pt x="1192530" y="1455420"/>
                </a:lnTo>
                <a:close/>
              </a:path>
              <a:path w="2955925" h="1612900">
                <a:moveTo>
                  <a:pt x="1192530" y="1465770"/>
                </a:moveTo>
                <a:lnTo>
                  <a:pt x="1192530" y="1455420"/>
                </a:lnTo>
                <a:lnTo>
                  <a:pt x="1184148" y="1456182"/>
                </a:lnTo>
                <a:lnTo>
                  <a:pt x="1184148" y="1465135"/>
                </a:lnTo>
                <a:lnTo>
                  <a:pt x="1189482" y="1469136"/>
                </a:lnTo>
                <a:lnTo>
                  <a:pt x="1192530" y="1465770"/>
                </a:lnTo>
                <a:close/>
              </a:path>
              <a:path w="2955925" h="1612900">
                <a:moveTo>
                  <a:pt x="1575231" y="1387524"/>
                </a:moveTo>
                <a:lnTo>
                  <a:pt x="1344168" y="1279398"/>
                </a:lnTo>
                <a:lnTo>
                  <a:pt x="1187945" y="1451987"/>
                </a:lnTo>
                <a:lnTo>
                  <a:pt x="1192530" y="1455420"/>
                </a:lnTo>
                <a:lnTo>
                  <a:pt x="1192530" y="1465770"/>
                </a:lnTo>
                <a:lnTo>
                  <a:pt x="1343406" y="1299163"/>
                </a:lnTo>
                <a:lnTo>
                  <a:pt x="1343406" y="1293114"/>
                </a:lnTo>
                <a:lnTo>
                  <a:pt x="1350264" y="1291590"/>
                </a:lnTo>
                <a:lnTo>
                  <a:pt x="1350264" y="1296324"/>
                </a:lnTo>
                <a:lnTo>
                  <a:pt x="1572768" y="1400490"/>
                </a:lnTo>
                <a:lnTo>
                  <a:pt x="1572768" y="1394460"/>
                </a:lnTo>
                <a:lnTo>
                  <a:pt x="1575231" y="1387524"/>
                </a:lnTo>
                <a:close/>
              </a:path>
              <a:path w="2955925" h="1612900">
                <a:moveTo>
                  <a:pt x="1331214" y="142494"/>
                </a:moveTo>
                <a:lnTo>
                  <a:pt x="1322070" y="144780"/>
                </a:lnTo>
                <a:lnTo>
                  <a:pt x="1327968" y="149389"/>
                </a:lnTo>
                <a:lnTo>
                  <a:pt x="1331214" y="142494"/>
                </a:lnTo>
                <a:close/>
              </a:path>
              <a:path w="2955925" h="1612900">
                <a:moveTo>
                  <a:pt x="1327968" y="149389"/>
                </a:moveTo>
                <a:lnTo>
                  <a:pt x="1322070" y="144780"/>
                </a:lnTo>
                <a:lnTo>
                  <a:pt x="1322070" y="161919"/>
                </a:lnTo>
                <a:lnTo>
                  <a:pt x="1327968" y="149389"/>
                </a:lnTo>
                <a:close/>
              </a:path>
              <a:path w="2955925" h="1612900">
                <a:moveTo>
                  <a:pt x="1331214" y="151924"/>
                </a:moveTo>
                <a:lnTo>
                  <a:pt x="1331214" y="142494"/>
                </a:lnTo>
                <a:lnTo>
                  <a:pt x="1327968" y="149389"/>
                </a:lnTo>
                <a:lnTo>
                  <a:pt x="1331214" y="151924"/>
                </a:lnTo>
                <a:close/>
              </a:path>
              <a:path w="2955925" h="1612900">
                <a:moveTo>
                  <a:pt x="1350264" y="1291590"/>
                </a:moveTo>
                <a:lnTo>
                  <a:pt x="1343406" y="1293114"/>
                </a:lnTo>
                <a:lnTo>
                  <a:pt x="1347252" y="1294915"/>
                </a:lnTo>
                <a:lnTo>
                  <a:pt x="1350264" y="1291590"/>
                </a:lnTo>
                <a:close/>
              </a:path>
              <a:path w="2955925" h="1612900">
                <a:moveTo>
                  <a:pt x="1347252" y="1294915"/>
                </a:moveTo>
                <a:lnTo>
                  <a:pt x="1343406" y="1293114"/>
                </a:lnTo>
                <a:lnTo>
                  <a:pt x="1343406" y="1299163"/>
                </a:lnTo>
                <a:lnTo>
                  <a:pt x="1347252" y="1294915"/>
                </a:lnTo>
                <a:close/>
              </a:path>
              <a:path w="2955925" h="1612900">
                <a:moveTo>
                  <a:pt x="1350264" y="1296324"/>
                </a:moveTo>
                <a:lnTo>
                  <a:pt x="1350264" y="1291590"/>
                </a:lnTo>
                <a:lnTo>
                  <a:pt x="1347252" y="1294915"/>
                </a:lnTo>
                <a:lnTo>
                  <a:pt x="1350264" y="1296324"/>
                </a:lnTo>
                <a:close/>
              </a:path>
              <a:path w="2955925" h="1612900">
                <a:moveTo>
                  <a:pt x="1562862" y="316992"/>
                </a:moveTo>
                <a:lnTo>
                  <a:pt x="1559200" y="314135"/>
                </a:lnTo>
                <a:lnTo>
                  <a:pt x="1555242" y="316992"/>
                </a:lnTo>
                <a:lnTo>
                  <a:pt x="1562862" y="316992"/>
                </a:lnTo>
                <a:close/>
              </a:path>
              <a:path w="2955925" h="1612900">
                <a:moveTo>
                  <a:pt x="1562862" y="327195"/>
                </a:moveTo>
                <a:lnTo>
                  <a:pt x="1562862" y="316992"/>
                </a:lnTo>
                <a:lnTo>
                  <a:pt x="1555242" y="316992"/>
                </a:lnTo>
                <a:lnTo>
                  <a:pt x="1555242" y="326969"/>
                </a:lnTo>
                <a:lnTo>
                  <a:pt x="1559052" y="329946"/>
                </a:lnTo>
                <a:lnTo>
                  <a:pt x="1562862" y="327195"/>
                </a:lnTo>
                <a:close/>
              </a:path>
              <a:path w="2955925" h="1612900">
                <a:moveTo>
                  <a:pt x="2011369" y="0"/>
                </a:moveTo>
                <a:lnTo>
                  <a:pt x="1994492" y="0"/>
                </a:lnTo>
                <a:lnTo>
                  <a:pt x="1559200" y="314135"/>
                </a:lnTo>
                <a:lnTo>
                  <a:pt x="1562862" y="316992"/>
                </a:lnTo>
                <a:lnTo>
                  <a:pt x="1562862" y="327195"/>
                </a:lnTo>
                <a:lnTo>
                  <a:pt x="1997616" y="13287"/>
                </a:lnTo>
                <a:lnTo>
                  <a:pt x="1998726" y="0"/>
                </a:lnTo>
                <a:lnTo>
                  <a:pt x="2008632" y="5334"/>
                </a:lnTo>
                <a:lnTo>
                  <a:pt x="2008632" y="33083"/>
                </a:lnTo>
                <a:lnTo>
                  <a:pt x="2011369" y="0"/>
                </a:lnTo>
                <a:close/>
              </a:path>
              <a:path w="2955925" h="1612900">
                <a:moveTo>
                  <a:pt x="1581912" y="1390650"/>
                </a:moveTo>
                <a:lnTo>
                  <a:pt x="1575231" y="1387524"/>
                </a:lnTo>
                <a:lnTo>
                  <a:pt x="1572768" y="1394460"/>
                </a:lnTo>
                <a:lnTo>
                  <a:pt x="1581912" y="1390650"/>
                </a:lnTo>
                <a:close/>
              </a:path>
              <a:path w="2955925" h="1612900">
                <a:moveTo>
                  <a:pt x="1581912" y="1404771"/>
                </a:moveTo>
                <a:lnTo>
                  <a:pt x="1581912" y="1390650"/>
                </a:lnTo>
                <a:lnTo>
                  <a:pt x="1572768" y="1394460"/>
                </a:lnTo>
                <a:lnTo>
                  <a:pt x="1572768" y="1400490"/>
                </a:lnTo>
                <a:lnTo>
                  <a:pt x="1581912" y="1404771"/>
                </a:lnTo>
                <a:close/>
              </a:path>
              <a:path w="2955925" h="1612900">
                <a:moveTo>
                  <a:pt x="2026920" y="1294196"/>
                </a:moveTo>
                <a:lnTo>
                  <a:pt x="2026920" y="1280922"/>
                </a:lnTo>
                <a:lnTo>
                  <a:pt x="2019300" y="1288542"/>
                </a:lnTo>
                <a:lnTo>
                  <a:pt x="2017443" y="1278211"/>
                </a:lnTo>
                <a:lnTo>
                  <a:pt x="1651254" y="1173480"/>
                </a:lnTo>
                <a:lnTo>
                  <a:pt x="1575231" y="1387524"/>
                </a:lnTo>
                <a:lnTo>
                  <a:pt x="1581912" y="1390650"/>
                </a:lnTo>
                <a:lnTo>
                  <a:pt x="1581912" y="1404771"/>
                </a:lnTo>
                <a:lnTo>
                  <a:pt x="1582674" y="1405128"/>
                </a:lnTo>
                <a:lnTo>
                  <a:pt x="1653540" y="1204226"/>
                </a:lnTo>
                <a:lnTo>
                  <a:pt x="1653540" y="1187196"/>
                </a:lnTo>
                <a:lnTo>
                  <a:pt x="1661160" y="1182624"/>
                </a:lnTo>
                <a:lnTo>
                  <a:pt x="1661160" y="1189379"/>
                </a:lnTo>
                <a:lnTo>
                  <a:pt x="2026920" y="1294196"/>
                </a:lnTo>
                <a:close/>
              </a:path>
              <a:path w="2955925" h="1612900">
                <a:moveTo>
                  <a:pt x="1661160" y="1182624"/>
                </a:moveTo>
                <a:lnTo>
                  <a:pt x="1653540" y="1187196"/>
                </a:lnTo>
                <a:lnTo>
                  <a:pt x="1658995" y="1188759"/>
                </a:lnTo>
                <a:lnTo>
                  <a:pt x="1661160" y="1182624"/>
                </a:lnTo>
                <a:close/>
              </a:path>
              <a:path w="2955925" h="1612900">
                <a:moveTo>
                  <a:pt x="1658995" y="1188759"/>
                </a:moveTo>
                <a:lnTo>
                  <a:pt x="1653540" y="1187196"/>
                </a:lnTo>
                <a:lnTo>
                  <a:pt x="1653540" y="1204226"/>
                </a:lnTo>
                <a:lnTo>
                  <a:pt x="1658995" y="1188759"/>
                </a:lnTo>
                <a:close/>
              </a:path>
              <a:path w="2955925" h="1612900">
                <a:moveTo>
                  <a:pt x="1661160" y="1189379"/>
                </a:moveTo>
                <a:lnTo>
                  <a:pt x="1661160" y="1182624"/>
                </a:lnTo>
                <a:lnTo>
                  <a:pt x="1658995" y="1188759"/>
                </a:lnTo>
                <a:lnTo>
                  <a:pt x="1661160" y="1189379"/>
                </a:lnTo>
                <a:close/>
              </a:path>
              <a:path w="2955925" h="1612900">
                <a:moveTo>
                  <a:pt x="2008632" y="33083"/>
                </a:moveTo>
                <a:lnTo>
                  <a:pt x="2008632" y="5334"/>
                </a:lnTo>
                <a:lnTo>
                  <a:pt x="1997616" y="13287"/>
                </a:lnTo>
                <a:lnTo>
                  <a:pt x="1962150" y="438150"/>
                </a:lnTo>
                <a:lnTo>
                  <a:pt x="1967484" y="435951"/>
                </a:lnTo>
                <a:lnTo>
                  <a:pt x="1967484" y="422148"/>
                </a:lnTo>
                <a:lnTo>
                  <a:pt x="1976749" y="418327"/>
                </a:lnTo>
                <a:lnTo>
                  <a:pt x="2008632" y="33083"/>
                </a:lnTo>
                <a:close/>
              </a:path>
              <a:path w="2955925" h="1612900">
                <a:moveTo>
                  <a:pt x="1976749" y="418327"/>
                </a:moveTo>
                <a:lnTo>
                  <a:pt x="1967484" y="422148"/>
                </a:lnTo>
                <a:lnTo>
                  <a:pt x="1975866" y="429006"/>
                </a:lnTo>
                <a:lnTo>
                  <a:pt x="1976749" y="418327"/>
                </a:lnTo>
                <a:close/>
              </a:path>
              <a:path w="2955925" h="1612900">
                <a:moveTo>
                  <a:pt x="2458974" y="219456"/>
                </a:moveTo>
                <a:lnTo>
                  <a:pt x="1976749" y="418327"/>
                </a:lnTo>
                <a:lnTo>
                  <a:pt x="1975866" y="429006"/>
                </a:lnTo>
                <a:lnTo>
                  <a:pt x="1967484" y="422148"/>
                </a:lnTo>
                <a:lnTo>
                  <a:pt x="1967484" y="435951"/>
                </a:lnTo>
                <a:lnTo>
                  <a:pt x="2412681" y="252467"/>
                </a:lnTo>
                <a:lnTo>
                  <a:pt x="2431542" y="230886"/>
                </a:lnTo>
                <a:lnTo>
                  <a:pt x="2439162" y="241554"/>
                </a:lnTo>
                <a:lnTo>
                  <a:pt x="2439162" y="242016"/>
                </a:lnTo>
                <a:lnTo>
                  <a:pt x="2458974" y="219456"/>
                </a:lnTo>
                <a:close/>
              </a:path>
              <a:path w="2955925" h="1612900">
                <a:moveTo>
                  <a:pt x="2554224" y="1164844"/>
                </a:moveTo>
                <a:lnTo>
                  <a:pt x="2554224" y="1152144"/>
                </a:lnTo>
                <a:lnTo>
                  <a:pt x="2548890" y="1163574"/>
                </a:lnTo>
                <a:lnTo>
                  <a:pt x="2527227" y="1147615"/>
                </a:lnTo>
                <a:lnTo>
                  <a:pt x="1977390" y="1055370"/>
                </a:lnTo>
                <a:lnTo>
                  <a:pt x="1984248" y="1093525"/>
                </a:lnTo>
                <a:lnTo>
                  <a:pt x="1984248" y="1069848"/>
                </a:lnTo>
                <a:lnTo>
                  <a:pt x="1991106" y="1062228"/>
                </a:lnTo>
                <a:lnTo>
                  <a:pt x="1992754" y="1071266"/>
                </a:lnTo>
                <a:lnTo>
                  <a:pt x="2554224" y="1164844"/>
                </a:lnTo>
                <a:close/>
              </a:path>
              <a:path w="2955925" h="1612900">
                <a:moveTo>
                  <a:pt x="1992754" y="1071266"/>
                </a:moveTo>
                <a:lnTo>
                  <a:pt x="1991106" y="1062228"/>
                </a:lnTo>
                <a:lnTo>
                  <a:pt x="1984248" y="1069848"/>
                </a:lnTo>
                <a:lnTo>
                  <a:pt x="1992754" y="1071266"/>
                </a:lnTo>
                <a:close/>
              </a:path>
              <a:path w="2955925" h="1612900">
                <a:moveTo>
                  <a:pt x="2033778" y="1296162"/>
                </a:moveTo>
                <a:lnTo>
                  <a:pt x="1992754" y="1071266"/>
                </a:lnTo>
                <a:lnTo>
                  <a:pt x="1984248" y="1069848"/>
                </a:lnTo>
                <a:lnTo>
                  <a:pt x="1984248" y="1093525"/>
                </a:lnTo>
                <a:lnTo>
                  <a:pt x="2017443" y="1278211"/>
                </a:lnTo>
                <a:lnTo>
                  <a:pt x="2026920" y="1280922"/>
                </a:lnTo>
                <a:lnTo>
                  <a:pt x="2026920" y="1294196"/>
                </a:lnTo>
                <a:lnTo>
                  <a:pt x="2033778" y="1296162"/>
                </a:lnTo>
                <a:close/>
              </a:path>
              <a:path w="2955925" h="1612900">
                <a:moveTo>
                  <a:pt x="2008632" y="5334"/>
                </a:moveTo>
                <a:lnTo>
                  <a:pt x="1998726" y="0"/>
                </a:lnTo>
                <a:lnTo>
                  <a:pt x="1997616" y="13287"/>
                </a:lnTo>
                <a:lnTo>
                  <a:pt x="2008632" y="5334"/>
                </a:lnTo>
                <a:close/>
              </a:path>
              <a:path w="2955925" h="1612900">
                <a:moveTo>
                  <a:pt x="2026920" y="1280922"/>
                </a:moveTo>
                <a:lnTo>
                  <a:pt x="2017443" y="1278211"/>
                </a:lnTo>
                <a:lnTo>
                  <a:pt x="2019300" y="1288542"/>
                </a:lnTo>
                <a:lnTo>
                  <a:pt x="2026920" y="1280922"/>
                </a:lnTo>
                <a:close/>
              </a:path>
              <a:path w="2955925" h="1612900">
                <a:moveTo>
                  <a:pt x="2439162" y="242016"/>
                </a:moveTo>
                <a:lnTo>
                  <a:pt x="2439162" y="241554"/>
                </a:lnTo>
                <a:lnTo>
                  <a:pt x="2412681" y="252467"/>
                </a:lnTo>
                <a:lnTo>
                  <a:pt x="2204466" y="490728"/>
                </a:lnTo>
                <a:lnTo>
                  <a:pt x="2218182" y="490889"/>
                </a:lnTo>
                <a:lnTo>
                  <a:pt x="2218182" y="477774"/>
                </a:lnTo>
                <a:lnTo>
                  <a:pt x="2231972" y="477945"/>
                </a:lnTo>
                <a:lnTo>
                  <a:pt x="2439162" y="242016"/>
                </a:lnTo>
                <a:close/>
              </a:path>
              <a:path w="2955925" h="1612900">
                <a:moveTo>
                  <a:pt x="2469642" y="844247"/>
                </a:moveTo>
                <a:lnTo>
                  <a:pt x="2469642" y="830580"/>
                </a:lnTo>
                <a:lnTo>
                  <a:pt x="2467356" y="842010"/>
                </a:lnTo>
                <a:lnTo>
                  <a:pt x="2457708" y="834146"/>
                </a:lnTo>
                <a:lnTo>
                  <a:pt x="2204466" y="909828"/>
                </a:lnTo>
                <a:lnTo>
                  <a:pt x="2220468" y="921617"/>
                </a:lnTo>
                <a:lnTo>
                  <a:pt x="2220468" y="918210"/>
                </a:lnTo>
                <a:lnTo>
                  <a:pt x="2221992" y="907542"/>
                </a:lnTo>
                <a:lnTo>
                  <a:pt x="2231912" y="914813"/>
                </a:lnTo>
                <a:lnTo>
                  <a:pt x="2469642" y="844247"/>
                </a:lnTo>
                <a:close/>
              </a:path>
              <a:path w="2955925" h="1612900">
                <a:moveTo>
                  <a:pt x="2231972" y="477945"/>
                </a:moveTo>
                <a:lnTo>
                  <a:pt x="2218182" y="477774"/>
                </a:lnTo>
                <a:lnTo>
                  <a:pt x="2222754" y="488442"/>
                </a:lnTo>
                <a:lnTo>
                  <a:pt x="2231972" y="477945"/>
                </a:lnTo>
                <a:close/>
              </a:path>
              <a:path w="2955925" h="1612900">
                <a:moveTo>
                  <a:pt x="2955798" y="486918"/>
                </a:moveTo>
                <a:lnTo>
                  <a:pt x="2231972" y="477945"/>
                </a:lnTo>
                <a:lnTo>
                  <a:pt x="2222754" y="488442"/>
                </a:lnTo>
                <a:lnTo>
                  <a:pt x="2218182" y="477774"/>
                </a:lnTo>
                <a:lnTo>
                  <a:pt x="2218182" y="490889"/>
                </a:lnTo>
                <a:lnTo>
                  <a:pt x="2880436" y="498672"/>
                </a:lnTo>
                <a:lnTo>
                  <a:pt x="2916174" y="486918"/>
                </a:lnTo>
                <a:lnTo>
                  <a:pt x="2917698" y="499110"/>
                </a:lnTo>
                <a:lnTo>
                  <a:pt x="2917698" y="499470"/>
                </a:lnTo>
                <a:lnTo>
                  <a:pt x="2955798" y="486918"/>
                </a:lnTo>
                <a:close/>
              </a:path>
              <a:path w="2955925" h="1612900">
                <a:moveTo>
                  <a:pt x="2231912" y="914813"/>
                </a:moveTo>
                <a:lnTo>
                  <a:pt x="2221992" y="907542"/>
                </a:lnTo>
                <a:lnTo>
                  <a:pt x="2220468" y="918210"/>
                </a:lnTo>
                <a:lnTo>
                  <a:pt x="2231912" y="914813"/>
                </a:lnTo>
                <a:close/>
              </a:path>
              <a:path w="2955925" h="1612900">
                <a:moveTo>
                  <a:pt x="2578608" y="1168908"/>
                </a:moveTo>
                <a:lnTo>
                  <a:pt x="2231912" y="914813"/>
                </a:lnTo>
                <a:lnTo>
                  <a:pt x="2220468" y="918210"/>
                </a:lnTo>
                <a:lnTo>
                  <a:pt x="2220468" y="921617"/>
                </a:lnTo>
                <a:lnTo>
                  <a:pt x="2527227" y="1147615"/>
                </a:lnTo>
                <a:lnTo>
                  <a:pt x="2554224" y="1152144"/>
                </a:lnTo>
                <a:lnTo>
                  <a:pt x="2554224" y="1164844"/>
                </a:lnTo>
                <a:lnTo>
                  <a:pt x="2578608" y="1168908"/>
                </a:lnTo>
                <a:close/>
              </a:path>
              <a:path w="2955925" h="1612900">
                <a:moveTo>
                  <a:pt x="2917698" y="499470"/>
                </a:moveTo>
                <a:lnTo>
                  <a:pt x="2917698" y="499110"/>
                </a:lnTo>
                <a:lnTo>
                  <a:pt x="2880436" y="498672"/>
                </a:lnTo>
                <a:lnTo>
                  <a:pt x="2286000" y="694182"/>
                </a:lnTo>
                <a:lnTo>
                  <a:pt x="2301240" y="706604"/>
                </a:lnTo>
                <a:lnTo>
                  <a:pt x="2301240" y="702564"/>
                </a:lnTo>
                <a:lnTo>
                  <a:pt x="2303526" y="691896"/>
                </a:lnTo>
                <a:lnTo>
                  <a:pt x="2312188" y="698957"/>
                </a:lnTo>
                <a:lnTo>
                  <a:pt x="2917698" y="499470"/>
                </a:lnTo>
                <a:close/>
              </a:path>
              <a:path w="2955925" h="1612900">
                <a:moveTo>
                  <a:pt x="2312188" y="698957"/>
                </a:moveTo>
                <a:lnTo>
                  <a:pt x="2303526" y="691896"/>
                </a:lnTo>
                <a:lnTo>
                  <a:pt x="2301240" y="702564"/>
                </a:lnTo>
                <a:lnTo>
                  <a:pt x="2312188" y="698957"/>
                </a:lnTo>
                <a:close/>
              </a:path>
              <a:path w="2955925" h="1612900">
                <a:moveTo>
                  <a:pt x="2484882" y="839724"/>
                </a:moveTo>
                <a:lnTo>
                  <a:pt x="2312188" y="698957"/>
                </a:lnTo>
                <a:lnTo>
                  <a:pt x="2301240" y="702564"/>
                </a:lnTo>
                <a:lnTo>
                  <a:pt x="2301240" y="706604"/>
                </a:lnTo>
                <a:lnTo>
                  <a:pt x="2457708" y="834146"/>
                </a:lnTo>
                <a:lnTo>
                  <a:pt x="2469642" y="830580"/>
                </a:lnTo>
                <a:lnTo>
                  <a:pt x="2469642" y="844247"/>
                </a:lnTo>
                <a:lnTo>
                  <a:pt x="2484882" y="839724"/>
                </a:lnTo>
                <a:close/>
              </a:path>
              <a:path w="2955925" h="1612900">
                <a:moveTo>
                  <a:pt x="2439162" y="241554"/>
                </a:moveTo>
                <a:lnTo>
                  <a:pt x="2431542" y="230886"/>
                </a:lnTo>
                <a:lnTo>
                  <a:pt x="2412681" y="252467"/>
                </a:lnTo>
                <a:lnTo>
                  <a:pt x="2439162" y="241554"/>
                </a:lnTo>
                <a:close/>
              </a:path>
              <a:path w="2955925" h="1612900">
                <a:moveTo>
                  <a:pt x="2469642" y="830580"/>
                </a:moveTo>
                <a:lnTo>
                  <a:pt x="2457708" y="834146"/>
                </a:lnTo>
                <a:lnTo>
                  <a:pt x="2467356" y="842010"/>
                </a:lnTo>
                <a:lnTo>
                  <a:pt x="2469642" y="830580"/>
                </a:lnTo>
                <a:close/>
              </a:path>
              <a:path w="2955925" h="1612900">
                <a:moveTo>
                  <a:pt x="2554224" y="1152144"/>
                </a:moveTo>
                <a:lnTo>
                  <a:pt x="2527227" y="1147615"/>
                </a:lnTo>
                <a:lnTo>
                  <a:pt x="2548890" y="1163574"/>
                </a:lnTo>
                <a:lnTo>
                  <a:pt x="2554224" y="1152144"/>
                </a:lnTo>
                <a:close/>
              </a:path>
              <a:path w="2955925" h="1612900">
                <a:moveTo>
                  <a:pt x="2917698" y="499110"/>
                </a:moveTo>
                <a:lnTo>
                  <a:pt x="2916174" y="486918"/>
                </a:lnTo>
                <a:lnTo>
                  <a:pt x="2880436" y="498672"/>
                </a:lnTo>
                <a:lnTo>
                  <a:pt x="2917698" y="499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670040" y="1021333"/>
            <a:ext cx="1214120" cy="452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latin typeface="Tahoma"/>
                <a:cs typeface="Tahoma"/>
              </a:rPr>
              <a:t>Don’t</a:t>
            </a:r>
            <a:r>
              <a:rPr dirty="0" sz="2800" spc="-95" b="1">
                <a:latin typeface="Tahoma"/>
                <a:cs typeface="Tahoma"/>
              </a:rPr>
              <a:t> </a:t>
            </a:r>
            <a:r>
              <a:rPr dirty="0" sz="2800" b="1">
                <a:latin typeface="Tahoma"/>
                <a:cs typeface="Tahoma"/>
              </a:rPr>
              <a:t>!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8505" y="1287272"/>
            <a:ext cx="4502150" cy="6959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Caps and</a:t>
            </a:r>
            <a:r>
              <a:rPr dirty="0" spc="-25"/>
              <a:t> </a:t>
            </a:r>
            <a:r>
              <a:rPr dirty="0" spc="-5"/>
              <a:t>Italics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1739" y="2372947"/>
            <a:ext cx="7566659" cy="3917950"/>
          </a:xfrm>
          <a:prstGeom prst="rect">
            <a:avLst/>
          </a:prstGeom>
        </p:spPr>
        <p:txBody>
          <a:bodyPr wrap="square" lIns="0" tIns="6032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Tahoma"/>
              <a:buChar char="•"/>
              <a:tabLst>
                <a:tab pos="356235" algn="l"/>
              </a:tabLst>
            </a:pP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DO NOT USE ALL CAPITAL</a:t>
            </a:r>
            <a:r>
              <a:rPr dirty="0" sz="3200" spc="2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Tahoma"/>
                <a:cs typeface="Tahoma"/>
              </a:rPr>
              <a:t>LETTERS</a:t>
            </a:r>
            <a:endParaRPr sz="32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</a:tabLst>
            </a:pP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Makes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text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hard to</a:t>
            </a:r>
            <a:r>
              <a:rPr dirty="0" sz="2800" spc="2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read</a:t>
            </a:r>
            <a:endParaRPr sz="2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Conceals</a:t>
            </a:r>
            <a:r>
              <a:rPr dirty="0" sz="2800" spc="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acronyms</a:t>
            </a:r>
            <a:endParaRPr sz="2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Denies their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use </a:t>
            </a: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for EMPHASIS</a:t>
            </a:r>
            <a:endParaRPr sz="2800">
              <a:latin typeface="Tahoma"/>
              <a:cs typeface="Tahoma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Char char="•"/>
              <a:tabLst>
                <a:tab pos="356235" algn="l"/>
              </a:tabLst>
            </a:pPr>
            <a:r>
              <a:rPr dirty="0" sz="3200" spc="-5">
                <a:solidFill>
                  <a:srgbClr val="FFFFFF"/>
                </a:solidFill>
                <a:latin typeface="Tahoma"/>
                <a:cs typeface="Tahoma"/>
              </a:rPr>
              <a:t>Italics</a:t>
            </a:r>
            <a:endParaRPr sz="32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180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Used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for </a:t>
            </a:r>
            <a:r>
              <a:rPr dirty="0" sz="2800" spc="-60">
                <a:solidFill>
                  <a:srgbClr val="FFFFFF"/>
                </a:solidFill>
                <a:latin typeface="Tahoma"/>
                <a:cs typeface="Tahoma"/>
              </a:rPr>
              <a:t>“</a:t>
            </a:r>
            <a:r>
              <a:rPr dirty="0" sz="2950" spc="-60" i="1">
                <a:solidFill>
                  <a:srgbClr val="FFFFFF"/>
                </a:solidFill>
                <a:latin typeface="Tahoma"/>
                <a:cs typeface="Tahoma"/>
              </a:rPr>
              <a:t>quotes</a:t>
            </a:r>
            <a:r>
              <a:rPr dirty="0" sz="2800" spc="-60">
                <a:solidFill>
                  <a:srgbClr val="FFFFFF"/>
                </a:solidFill>
                <a:latin typeface="Tahoma"/>
                <a:cs typeface="Tahoma"/>
              </a:rPr>
              <a:t>”</a:t>
            </a:r>
            <a:endParaRPr sz="2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160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Used to </a:t>
            </a:r>
            <a:r>
              <a:rPr dirty="0" sz="2950" spc="-70" i="1">
                <a:solidFill>
                  <a:srgbClr val="FFFFFF"/>
                </a:solidFill>
                <a:latin typeface="Tahoma"/>
                <a:cs typeface="Tahoma"/>
              </a:rPr>
              <a:t>highlight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thoughts or</a:t>
            </a:r>
            <a:r>
              <a:rPr dirty="0" sz="2800" spc="4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ideas</a:t>
            </a:r>
            <a:endParaRPr sz="2800">
              <a:latin typeface="Tahoma"/>
              <a:cs typeface="Tahoma"/>
            </a:endParaRPr>
          </a:p>
          <a:p>
            <a:pPr lvl="1" marL="755650" indent="-285750">
              <a:lnSpc>
                <a:spcPct val="100000"/>
              </a:lnSpc>
              <a:spcBef>
                <a:spcPts val="155"/>
              </a:spcBef>
              <a:buChar char="–"/>
              <a:tabLst>
                <a:tab pos="756285" algn="l"/>
              </a:tabLst>
            </a:pPr>
            <a:r>
              <a:rPr dirty="0" sz="2800" spc="-5">
                <a:solidFill>
                  <a:srgbClr val="FFFFFF"/>
                </a:solidFill>
                <a:latin typeface="Tahoma"/>
                <a:cs typeface="Tahoma"/>
              </a:rPr>
              <a:t>Used </a:t>
            </a:r>
            <a:r>
              <a:rPr dirty="0" sz="2800">
                <a:solidFill>
                  <a:srgbClr val="FFFFFF"/>
                </a:solidFill>
                <a:latin typeface="Tahoma"/>
                <a:cs typeface="Tahoma"/>
              </a:rPr>
              <a:t>for book, journal, or magazine</a:t>
            </a:r>
            <a:r>
              <a:rPr dirty="0" sz="2800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2950" spc="-55" i="1">
                <a:solidFill>
                  <a:srgbClr val="FFFFFF"/>
                </a:solidFill>
                <a:latin typeface="Tahoma"/>
                <a:cs typeface="Tahoma"/>
              </a:rPr>
              <a:t>titles</a:t>
            </a:r>
            <a:endParaRPr sz="29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2020-01-13T23:05:26Z</dcterms:created>
  <dcterms:modified xsi:type="dcterms:W3CDTF">2020-01-13T23:05:26Z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2012-12-06T00:00:00Z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2020-01-13T00:00:00Z</vt:filetime>
  </property>
</Properties>
</file>